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6" r:id="rId7"/>
    <p:sldId id="265" r:id="rId8"/>
    <p:sldId id="264" r:id="rId9"/>
    <p:sldId id="26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65" autoAdjust="0"/>
    <p:restoredTop sz="94660"/>
  </p:normalViewPr>
  <p:slideViewPr>
    <p:cSldViewPr>
      <p:cViewPr varScale="1">
        <p:scale>
          <a:sx n="83" d="100"/>
          <a:sy n="83" d="100"/>
        </p:scale>
        <p:origin x="-1435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115F7-3388-463A-B17C-CFFCA98DA8FC}" type="datetimeFigureOut">
              <a:rPr lang="en-IN" smtClean="0"/>
              <a:t>02-04-2023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ADB3E-DCC5-4BE3-B913-6A5F1B28FE1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350727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115F7-3388-463A-B17C-CFFCA98DA8FC}" type="datetimeFigureOut">
              <a:rPr lang="en-IN" smtClean="0"/>
              <a:t>02-04-2023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ADB3E-DCC5-4BE3-B913-6A5F1B28FE1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069860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115F7-3388-463A-B17C-CFFCA98DA8FC}" type="datetimeFigureOut">
              <a:rPr lang="en-IN" smtClean="0"/>
              <a:t>02-04-2023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ADB3E-DCC5-4BE3-B913-6A5F1B28FE1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497651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115F7-3388-463A-B17C-CFFCA98DA8FC}" type="datetimeFigureOut">
              <a:rPr lang="en-IN" smtClean="0"/>
              <a:t>02-04-2023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ADB3E-DCC5-4BE3-B913-6A5F1B28FE1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39042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115F7-3388-463A-B17C-CFFCA98DA8FC}" type="datetimeFigureOut">
              <a:rPr lang="en-IN" smtClean="0"/>
              <a:t>02-04-2023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ADB3E-DCC5-4BE3-B913-6A5F1B28FE1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215358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115F7-3388-463A-B17C-CFFCA98DA8FC}" type="datetimeFigureOut">
              <a:rPr lang="en-IN" smtClean="0"/>
              <a:t>02-04-2023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ADB3E-DCC5-4BE3-B913-6A5F1B28FE1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4069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115F7-3388-463A-B17C-CFFCA98DA8FC}" type="datetimeFigureOut">
              <a:rPr lang="en-IN" smtClean="0"/>
              <a:t>02-04-2023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ADB3E-DCC5-4BE3-B913-6A5F1B28FE1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40435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115F7-3388-463A-B17C-CFFCA98DA8FC}" type="datetimeFigureOut">
              <a:rPr lang="en-IN" smtClean="0"/>
              <a:t>02-04-2023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ADB3E-DCC5-4BE3-B913-6A5F1B28FE1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478971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115F7-3388-463A-B17C-CFFCA98DA8FC}" type="datetimeFigureOut">
              <a:rPr lang="en-IN" smtClean="0"/>
              <a:t>02-04-2023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ADB3E-DCC5-4BE3-B913-6A5F1B28FE1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970069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115F7-3388-463A-B17C-CFFCA98DA8FC}" type="datetimeFigureOut">
              <a:rPr lang="en-IN" smtClean="0"/>
              <a:t>02-04-2023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ADB3E-DCC5-4BE3-B913-6A5F1B28FE1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894372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115F7-3388-463A-B17C-CFFCA98DA8FC}" type="datetimeFigureOut">
              <a:rPr lang="en-IN" smtClean="0"/>
              <a:t>02-04-2023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ADB3E-DCC5-4BE3-B913-6A5F1B28FE1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19500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3115F7-3388-463A-B17C-CFFCA98DA8FC}" type="datetimeFigureOut">
              <a:rPr lang="en-IN" smtClean="0"/>
              <a:t>02-04-2023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6ADB3E-DCC5-4BE3-B913-6A5F1B28FE1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566529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908720"/>
            <a:ext cx="7772400" cy="305177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IN" sz="1600" dirty="0" err="1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முதுகலைத்</a:t>
            </a:r>
            <a:r>
              <a:rPr lang="en-IN" sz="16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 </a:t>
            </a:r>
            <a:r>
              <a:rPr lang="en-IN" sz="1600" dirty="0" err="1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தமிழ்</a:t>
            </a:r>
            <a:r>
              <a:rPr lang="en-IN" sz="16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 </a:t>
            </a:r>
            <a:r>
              <a:rPr lang="en-IN" sz="1600" dirty="0" err="1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இரண்டாமாண்டு</a:t>
            </a:r>
            <a:r>
              <a:rPr lang="en-IN" sz="16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/>
            </a:r>
            <a:br>
              <a:rPr lang="en-IN" sz="16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</a:br>
            <a:r>
              <a:rPr lang="en-IN" sz="1600" dirty="0" err="1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மூன்றாம்</a:t>
            </a:r>
            <a:r>
              <a:rPr lang="en-IN" sz="16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 </a:t>
            </a:r>
            <a:r>
              <a:rPr lang="en-IN" sz="1600" dirty="0" err="1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பருவம்</a:t>
            </a:r>
            <a:r>
              <a:rPr lang="en-IN" sz="16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/>
            </a:r>
            <a:br>
              <a:rPr lang="en-IN" sz="16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</a:br>
            <a:r>
              <a:rPr lang="en-IN" sz="2000" dirty="0" err="1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தாள்</a:t>
            </a:r>
            <a:r>
              <a:rPr lang="en-IN" sz="2000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 – </a:t>
            </a:r>
            <a:r>
              <a:rPr lang="en-IN" sz="2000" dirty="0" err="1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தொல்காப்பியம்</a:t>
            </a:r>
            <a:r>
              <a:rPr lang="en-IN" sz="2000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 </a:t>
            </a:r>
            <a:r>
              <a:rPr lang="en-IN" sz="2000" dirty="0" err="1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செய்யுளியல்</a:t>
            </a:r>
            <a:r>
              <a:rPr lang="en-IN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/>
            </a:r>
            <a:br>
              <a:rPr lang="en-IN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</a:br>
            <a:r>
              <a:rPr lang="en-IN" sz="2800" b="1" dirty="0" err="1" smtClean="0">
                <a:solidFill>
                  <a:srgbClr val="FFFF00"/>
                </a:solidFill>
              </a:rPr>
              <a:t>சீர்வகைகள்</a:t>
            </a:r>
            <a:r>
              <a:rPr lang="en-IN" sz="2800" b="1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/>
            </a:r>
            <a:br>
              <a:rPr lang="en-IN" sz="2800" b="1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</a:br>
            <a:endParaRPr lang="en-IN" sz="2800" b="1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IN" sz="2000" b="1" dirty="0" err="1" smtClean="0">
                <a:solidFill>
                  <a:srgbClr val="FFFF00"/>
                </a:solidFill>
              </a:rPr>
              <a:t>முனைவர்</a:t>
            </a:r>
            <a:r>
              <a:rPr lang="en-IN" sz="2000" b="1" dirty="0" smtClean="0">
                <a:solidFill>
                  <a:srgbClr val="FFFF00"/>
                </a:solidFill>
              </a:rPr>
              <a:t> </a:t>
            </a:r>
            <a:r>
              <a:rPr lang="en-IN" sz="2000" b="1" dirty="0" err="1" smtClean="0">
                <a:solidFill>
                  <a:srgbClr val="FFFF00"/>
                </a:solidFill>
              </a:rPr>
              <a:t>அ.தௌஃபீக்</a:t>
            </a:r>
            <a:r>
              <a:rPr lang="en-IN" sz="2000" b="1" dirty="0" smtClean="0">
                <a:solidFill>
                  <a:srgbClr val="FFFF00"/>
                </a:solidFill>
              </a:rPr>
              <a:t> </a:t>
            </a:r>
            <a:r>
              <a:rPr lang="en-IN" sz="2000" b="1" dirty="0" err="1" smtClean="0">
                <a:solidFill>
                  <a:srgbClr val="FFFF00"/>
                </a:solidFill>
              </a:rPr>
              <a:t>ரமீஸ்</a:t>
            </a:r>
            <a:endParaRPr lang="en-IN" sz="2000" b="1" dirty="0" smtClean="0">
              <a:solidFill>
                <a:srgbClr val="FFFF00"/>
              </a:solidFill>
            </a:endParaRPr>
          </a:p>
          <a:p>
            <a:r>
              <a:rPr lang="en-IN" sz="1600" b="1" dirty="0" err="1" smtClean="0"/>
              <a:t>உதவிப்</a:t>
            </a:r>
            <a:r>
              <a:rPr lang="en-IN" sz="1600" b="1" dirty="0" smtClean="0"/>
              <a:t> </a:t>
            </a:r>
            <a:r>
              <a:rPr lang="en-IN" sz="1600" b="1" dirty="0" err="1" smtClean="0"/>
              <a:t>பேராசிரியர்</a:t>
            </a:r>
            <a:endParaRPr lang="en-IN" sz="1600" b="1" dirty="0" smtClean="0"/>
          </a:p>
          <a:p>
            <a:r>
              <a:rPr lang="en-IN" sz="1600" b="1" dirty="0" err="1" smtClean="0"/>
              <a:t>முதுகலை</a:t>
            </a:r>
            <a:r>
              <a:rPr lang="en-IN" sz="1600" b="1" dirty="0" smtClean="0"/>
              <a:t> &amp; </a:t>
            </a:r>
            <a:r>
              <a:rPr lang="en-IN" sz="1600" b="1" dirty="0" err="1" smtClean="0"/>
              <a:t>தமிழாய்வுத்</a:t>
            </a:r>
            <a:r>
              <a:rPr lang="en-IN" sz="1600" b="1" dirty="0" smtClean="0"/>
              <a:t> </a:t>
            </a:r>
            <a:r>
              <a:rPr lang="en-IN" sz="1600" b="1" dirty="0" err="1" smtClean="0"/>
              <a:t>துறை</a:t>
            </a:r>
            <a:endParaRPr lang="en-IN" sz="1600" b="1" dirty="0" smtClean="0"/>
          </a:p>
          <a:p>
            <a:r>
              <a:rPr lang="en-IN" sz="1600" b="1" dirty="0" err="1" smtClean="0"/>
              <a:t>ஜமால்</a:t>
            </a:r>
            <a:r>
              <a:rPr lang="en-IN" sz="1600" b="1" dirty="0" smtClean="0"/>
              <a:t> </a:t>
            </a:r>
            <a:r>
              <a:rPr lang="en-IN" sz="1600" b="1" dirty="0" err="1" smtClean="0"/>
              <a:t>முகமது</a:t>
            </a:r>
            <a:r>
              <a:rPr lang="en-IN" sz="1600" b="1" dirty="0" smtClean="0"/>
              <a:t> </a:t>
            </a:r>
            <a:r>
              <a:rPr lang="en-IN" sz="1600" b="1" dirty="0" err="1" smtClean="0"/>
              <a:t>கல்லூரி</a:t>
            </a:r>
            <a:r>
              <a:rPr lang="en-IN" sz="1600" b="1" dirty="0" smtClean="0"/>
              <a:t> (</a:t>
            </a:r>
            <a:r>
              <a:rPr lang="en-IN" sz="1600" b="1" dirty="0" err="1" smtClean="0"/>
              <a:t>தன்னாட்சி</a:t>
            </a:r>
            <a:r>
              <a:rPr lang="en-IN" sz="1600" b="1" dirty="0" smtClean="0"/>
              <a:t>)</a:t>
            </a:r>
          </a:p>
          <a:p>
            <a:r>
              <a:rPr lang="en-IN" sz="1600" b="1" dirty="0" err="1" smtClean="0"/>
              <a:t>திருச்சிராப்பள்ளி</a:t>
            </a:r>
            <a:r>
              <a:rPr lang="en-IN" sz="1600" b="1" dirty="0" smtClean="0"/>
              <a:t> - 620020</a:t>
            </a:r>
            <a:endParaRPr lang="en-IN" sz="1600" b="1" dirty="0"/>
          </a:p>
        </p:txBody>
      </p:sp>
    </p:spTree>
    <p:extLst>
      <p:ext uri="{BB962C8B-B14F-4D97-AF65-F5344CB8AC3E}">
        <p14:creationId xmlns:p14="http://schemas.microsoft.com/office/powerpoint/2010/main" val="657194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548681"/>
            <a:ext cx="7772400" cy="1296144"/>
          </a:xfrm>
        </p:spPr>
        <p:txBody>
          <a:bodyPr>
            <a:normAutofit/>
          </a:bodyPr>
          <a:lstStyle/>
          <a:p>
            <a:r>
              <a:rPr lang="en-IN" sz="1600" dirty="0" err="1">
                <a:solidFill>
                  <a:srgbClr val="FFFF00"/>
                </a:solidFill>
              </a:rPr>
              <a:t>தொல்காப்பியம்</a:t>
            </a:r>
            <a:r>
              <a:rPr lang="en-IN" sz="1600" dirty="0">
                <a:solidFill>
                  <a:srgbClr val="FFFF00"/>
                </a:solidFill>
              </a:rPr>
              <a:t> – </a:t>
            </a:r>
            <a:r>
              <a:rPr lang="en-IN" sz="1600" dirty="0" err="1">
                <a:solidFill>
                  <a:srgbClr val="FFFF00"/>
                </a:solidFill>
              </a:rPr>
              <a:t>செய்யுளியல்</a:t>
            </a:r>
            <a:r>
              <a:rPr lang="en-IN" sz="1600" dirty="0">
                <a:solidFill>
                  <a:srgbClr val="FFFF00"/>
                </a:solidFill>
              </a:rPr>
              <a:t/>
            </a:r>
            <a:br>
              <a:rPr lang="en-IN" sz="1600" dirty="0">
                <a:solidFill>
                  <a:srgbClr val="FFFF00"/>
                </a:solidFill>
              </a:rPr>
            </a:br>
            <a:r>
              <a:rPr lang="en-IN" sz="1600" b="1" dirty="0" err="1">
                <a:solidFill>
                  <a:srgbClr val="FFFF00"/>
                </a:solidFill>
              </a:rPr>
              <a:t>சீர்</a:t>
            </a:r>
            <a:r>
              <a:rPr lang="en-IN" sz="1600" b="1" dirty="0">
                <a:solidFill>
                  <a:srgbClr val="FFFF00"/>
                </a:solidFill>
              </a:rPr>
              <a:t> </a:t>
            </a:r>
            <a:r>
              <a:rPr lang="en-IN" sz="1600" b="1" dirty="0" err="1">
                <a:solidFill>
                  <a:srgbClr val="FFFF00"/>
                </a:solidFill>
              </a:rPr>
              <a:t>வகைகள்</a:t>
            </a:r>
            <a:r>
              <a:rPr lang="en-IN" sz="1600" dirty="0">
                <a:solidFill>
                  <a:srgbClr val="FFFF00"/>
                </a:solidFill>
              </a:rPr>
              <a:t/>
            </a:r>
            <a:br>
              <a:rPr lang="en-IN" sz="1600" dirty="0">
                <a:solidFill>
                  <a:srgbClr val="FFFF00"/>
                </a:solidFill>
              </a:rPr>
            </a:br>
            <a:r>
              <a:rPr lang="en-IN" sz="1600" dirty="0">
                <a:solidFill>
                  <a:srgbClr val="FFFF00"/>
                </a:solidFill>
              </a:rPr>
              <a:t>(</a:t>
            </a:r>
            <a:r>
              <a:rPr lang="en-IN" sz="1600" dirty="0" err="1">
                <a:solidFill>
                  <a:srgbClr val="FFFF00"/>
                </a:solidFill>
              </a:rPr>
              <a:t>நூற்பா</a:t>
            </a:r>
            <a:r>
              <a:rPr lang="en-IN" sz="1600" dirty="0">
                <a:solidFill>
                  <a:srgbClr val="FFFF00"/>
                </a:solidFill>
              </a:rPr>
              <a:t> </a:t>
            </a:r>
            <a:r>
              <a:rPr lang="en-IN" sz="1600" dirty="0" err="1">
                <a:solidFill>
                  <a:srgbClr val="FFFF00"/>
                </a:solidFill>
              </a:rPr>
              <a:t>எண்</a:t>
            </a:r>
            <a:r>
              <a:rPr lang="en-IN" sz="1600" dirty="0">
                <a:solidFill>
                  <a:srgbClr val="FFFF00"/>
                </a:solidFill>
              </a:rPr>
              <a:t> 321)</a:t>
            </a:r>
            <a:br>
              <a:rPr lang="en-IN" sz="1600" dirty="0">
                <a:solidFill>
                  <a:srgbClr val="FFFF00"/>
                </a:solidFill>
              </a:rPr>
            </a:br>
            <a:endParaRPr lang="en-IN" sz="1600" dirty="0">
              <a:solidFill>
                <a:srgbClr val="FFFF00"/>
              </a:solidFill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4143937"/>
              </p:ext>
            </p:extLst>
          </p:nvPr>
        </p:nvGraphicFramePr>
        <p:xfrm>
          <a:off x="1619672" y="1600201"/>
          <a:ext cx="6192688" cy="478113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48172"/>
                <a:gridCol w="1548172"/>
                <a:gridCol w="1548172"/>
                <a:gridCol w="1548172"/>
              </a:tblGrid>
              <a:tr h="28124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N" sz="500" dirty="0" err="1">
                          <a:effectLst/>
                        </a:rPr>
                        <a:t>அசைவகை</a:t>
                      </a:r>
                      <a:endParaRPr lang="en-IN" sz="5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788" marR="3378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N" sz="500">
                          <a:effectLst/>
                        </a:rPr>
                        <a:t>மயக்கம்</a:t>
                      </a:r>
                      <a:endParaRPr lang="en-IN" sz="5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788" marR="3378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N" sz="500">
                          <a:effectLst/>
                        </a:rPr>
                        <a:t>வாய்ப்பாடு</a:t>
                      </a:r>
                      <a:endParaRPr lang="en-IN" sz="5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788" marR="3378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N" sz="500">
                          <a:effectLst/>
                        </a:rPr>
                        <a:t>சீர்ப் பெயர்</a:t>
                      </a:r>
                      <a:endParaRPr lang="en-IN" sz="5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788" marR="33788" marT="0" marB="0"/>
                </a:tc>
              </a:tr>
              <a:tr h="281243">
                <a:tc row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N" sz="50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N" sz="50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N" sz="50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N" sz="50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N" sz="50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N" sz="500">
                          <a:effectLst/>
                        </a:rPr>
                        <a:t>இயலசை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N" sz="500">
                          <a:effectLst/>
                        </a:rPr>
                        <a:t>(நேர்,நிரை)</a:t>
                      </a:r>
                      <a:endParaRPr lang="en-IN" sz="5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788" marR="3378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N" sz="500">
                          <a:effectLst/>
                        </a:rPr>
                        <a:t>நேர்நேர்</a:t>
                      </a:r>
                      <a:endParaRPr lang="en-IN" sz="5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788" marR="3378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N" sz="500">
                          <a:effectLst/>
                        </a:rPr>
                        <a:t>தேமா</a:t>
                      </a:r>
                      <a:endParaRPr lang="en-IN" sz="5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788" marR="33788" marT="0" marB="0"/>
                </a:tc>
                <a:tc row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N" sz="50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N" sz="50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N" sz="50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N" sz="50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N" sz="500">
                          <a:effectLst/>
                        </a:rPr>
                        <a:t>இயற்சீர்</a:t>
                      </a:r>
                      <a:endParaRPr lang="en-IN" sz="5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788" marR="33788" marT="0" marB="0"/>
                </a:tc>
              </a:tr>
              <a:tr h="281243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N" sz="500">
                          <a:effectLst/>
                        </a:rPr>
                        <a:t>நிரைநேர்</a:t>
                      </a:r>
                      <a:endParaRPr lang="en-IN" sz="5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788" marR="3378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N" sz="500">
                          <a:effectLst/>
                        </a:rPr>
                        <a:t>புளிமா</a:t>
                      </a:r>
                      <a:endParaRPr lang="en-IN" sz="5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788" marR="33788" marT="0" marB="0"/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</a:tr>
              <a:tr h="281243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N" sz="500">
                          <a:effectLst/>
                        </a:rPr>
                        <a:t>நிரைநிரை</a:t>
                      </a:r>
                      <a:endParaRPr lang="en-IN" sz="5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788" marR="3378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N" sz="500">
                          <a:effectLst/>
                        </a:rPr>
                        <a:t>கருவிளம்</a:t>
                      </a:r>
                      <a:endParaRPr lang="en-IN" sz="5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788" marR="33788" marT="0" marB="0"/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</a:tr>
              <a:tr h="281243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N" sz="500">
                          <a:effectLst/>
                        </a:rPr>
                        <a:t>நேர்நிரை</a:t>
                      </a:r>
                      <a:endParaRPr lang="en-IN" sz="5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788" marR="3378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N" sz="500">
                          <a:effectLst/>
                        </a:rPr>
                        <a:t>கூவிளம்</a:t>
                      </a:r>
                      <a:endParaRPr lang="en-IN" sz="5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788" marR="33788" marT="0" marB="0"/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</a:tr>
              <a:tr h="281243">
                <a:tc row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N" sz="50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N" sz="50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N" sz="50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N" sz="50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N" sz="50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N" sz="500">
                          <a:effectLst/>
                        </a:rPr>
                        <a:t>உரியசை</a:t>
                      </a:r>
                      <a:endParaRPr lang="en-IN" sz="5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788" marR="3378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N" sz="500">
                          <a:effectLst/>
                        </a:rPr>
                        <a:t>நேர்புநேர்பு</a:t>
                      </a:r>
                      <a:endParaRPr lang="en-IN" sz="5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788" marR="3378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N" sz="500">
                          <a:effectLst/>
                        </a:rPr>
                        <a:t>ஆற்றுநோக்கு</a:t>
                      </a:r>
                      <a:endParaRPr lang="en-IN" sz="5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788" marR="33788" marT="0" marB="0"/>
                </a:tc>
                <a:tc row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N" sz="5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N" sz="5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N" sz="5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N" sz="5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N" sz="5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N" sz="500" dirty="0" err="1">
                          <a:effectLst/>
                        </a:rPr>
                        <a:t>ஆசிரிய</a:t>
                      </a:r>
                      <a:endParaRPr lang="en-IN" sz="500" dirty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N" sz="500" dirty="0" err="1">
                          <a:effectLst/>
                        </a:rPr>
                        <a:t>உரிச்சீர்</a:t>
                      </a:r>
                      <a:endParaRPr lang="en-IN" sz="5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788" marR="33788" marT="0" marB="0"/>
                </a:tc>
              </a:tr>
              <a:tr h="281243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N" sz="500">
                          <a:effectLst/>
                        </a:rPr>
                        <a:t>நேர்புநிரைபு</a:t>
                      </a:r>
                      <a:endParaRPr lang="en-IN" sz="5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788" marR="3378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N" sz="500">
                          <a:effectLst/>
                        </a:rPr>
                        <a:t>ஆற்றுவரவு</a:t>
                      </a:r>
                      <a:endParaRPr lang="en-IN" sz="5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788" marR="33788" marT="0" marB="0"/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</a:tr>
              <a:tr h="281243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N" sz="500">
                          <a:effectLst/>
                        </a:rPr>
                        <a:t>நிரைபுநேர்பு</a:t>
                      </a:r>
                      <a:endParaRPr lang="en-IN" sz="5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788" marR="3378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N" sz="500">
                          <a:effectLst/>
                        </a:rPr>
                        <a:t>வரகுசோறு</a:t>
                      </a:r>
                      <a:endParaRPr lang="en-IN" sz="5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788" marR="33788" marT="0" marB="0"/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</a:tr>
              <a:tr h="281243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N" sz="500">
                          <a:effectLst/>
                        </a:rPr>
                        <a:t>நிரைபுநிரைபு</a:t>
                      </a:r>
                      <a:endParaRPr lang="en-IN" sz="5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788" marR="3378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N" sz="500">
                          <a:effectLst/>
                        </a:rPr>
                        <a:t>வரகுதவிடு</a:t>
                      </a:r>
                      <a:endParaRPr lang="en-IN" sz="5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788" marR="33788" marT="0" marB="0"/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</a:tr>
              <a:tr h="281243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N" sz="500">
                          <a:effectLst/>
                        </a:rPr>
                        <a:t>இயலசை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N" sz="500">
                          <a:effectLst/>
                        </a:rPr>
                        <a:t>முன் நேர்பு</a:t>
                      </a:r>
                      <a:endParaRPr lang="en-IN" sz="5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788" marR="3378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N" sz="500">
                          <a:effectLst/>
                        </a:rPr>
                        <a:t>நேர்நேர்பு</a:t>
                      </a:r>
                      <a:endParaRPr lang="en-IN" sz="5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788" marR="3378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N" sz="500">
                          <a:effectLst/>
                        </a:rPr>
                        <a:t>மாங்காடு</a:t>
                      </a:r>
                      <a:endParaRPr lang="en-IN" sz="5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788" marR="33788" marT="0" marB="0"/>
                </a:tc>
                <a:tc row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N" sz="50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N" sz="50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N" sz="50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N" sz="50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N" sz="50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N" sz="500">
                          <a:effectLst/>
                        </a:rPr>
                        <a:t>இயற்சீர்</a:t>
                      </a:r>
                      <a:endParaRPr lang="en-IN" sz="5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788" marR="33788" marT="0" marB="0"/>
                </a:tc>
              </a:tr>
              <a:tr h="281243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N" sz="500">
                          <a:effectLst/>
                        </a:rPr>
                        <a:t>நிரைநேர்பு</a:t>
                      </a:r>
                      <a:endParaRPr lang="en-IN" sz="5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788" marR="3378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N" sz="500">
                          <a:effectLst/>
                        </a:rPr>
                        <a:t>களங்காடு</a:t>
                      </a:r>
                      <a:endParaRPr lang="en-IN" sz="5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788" marR="33788" marT="0" marB="0"/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</a:tr>
              <a:tr h="281243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N" sz="500">
                          <a:effectLst/>
                        </a:rPr>
                        <a:t>இயலசை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N" sz="500">
                          <a:effectLst/>
                        </a:rPr>
                        <a:t>முன் நிரைபு</a:t>
                      </a:r>
                      <a:endParaRPr lang="en-IN" sz="5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788" marR="3378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N" sz="500">
                          <a:effectLst/>
                        </a:rPr>
                        <a:t>நேர்நிரைபு</a:t>
                      </a:r>
                      <a:endParaRPr lang="en-IN" sz="5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788" marR="3378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N" sz="500">
                          <a:effectLst/>
                        </a:rPr>
                        <a:t>பாய்குரங்கு</a:t>
                      </a:r>
                      <a:endParaRPr lang="en-IN" sz="5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788" marR="33788" marT="0" marB="0"/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</a:tr>
              <a:tr h="281243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N" sz="500">
                          <a:effectLst/>
                        </a:rPr>
                        <a:t>நிரைநிரைபு</a:t>
                      </a:r>
                      <a:endParaRPr lang="en-IN" sz="5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788" marR="3378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N" sz="500">
                          <a:effectLst/>
                        </a:rPr>
                        <a:t>கடிகுரங்கு</a:t>
                      </a:r>
                      <a:endParaRPr lang="en-IN" sz="5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788" marR="33788" marT="0" marB="0"/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</a:tr>
              <a:tr h="281243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N" sz="500">
                          <a:effectLst/>
                        </a:rPr>
                        <a:t>உரியசை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N" sz="500">
                          <a:effectLst/>
                        </a:rPr>
                        <a:t>முன் நேர்</a:t>
                      </a:r>
                      <a:endParaRPr lang="en-IN" sz="5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788" marR="3378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N" sz="500">
                          <a:effectLst/>
                        </a:rPr>
                        <a:t>நேர்புநேர்</a:t>
                      </a:r>
                      <a:endParaRPr lang="en-IN" sz="5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788" marR="3378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N" sz="500">
                          <a:effectLst/>
                        </a:rPr>
                        <a:t>ஆற்றுக்கால்</a:t>
                      </a:r>
                      <a:endParaRPr lang="en-IN" sz="5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788" marR="33788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N" sz="500">
                          <a:effectLst/>
                        </a:rPr>
                        <a:t>இயற்சீர்</a:t>
                      </a:r>
                      <a:endParaRPr lang="en-IN" sz="5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788" marR="33788" marT="0" marB="0"/>
                </a:tc>
              </a:tr>
              <a:tr h="281243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N" sz="500">
                          <a:effectLst/>
                        </a:rPr>
                        <a:t>நிரைபுநேர்</a:t>
                      </a:r>
                      <a:endParaRPr lang="en-IN" sz="5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788" marR="3378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N" sz="500">
                          <a:effectLst/>
                        </a:rPr>
                        <a:t>குளத்துக்கால்</a:t>
                      </a:r>
                      <a:endParaRPr lang="en-IN" sz="5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788" marR="33788" marT="0" marB="0"/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</a:tr>
              <a:tr h="281243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N" sz="500">
                          <a:effectLst/>
                        </a:rPr>
                        <a:t>உரியசை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N" sz="500">
                          <a:effectLst/>
                        </a:rPr>
                        <a:t>முன் நிரை</a:t>
                      </a:r>
                      <a:endParaRPr lang="en-IN" sz="5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788" marR="3378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N" sz="500">
                          <a:effectLst/>
                        </a:rPr>
                        <a:t>நேர்புநிரை</a:t>
                      </a:r>
                      <a:endParaRPr lang="en-IN" sz="5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788" marR="3378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N" sz="500">
                          <a:effectLst/>
                        </a:rPr>
                        <a:t>ஆற்றுமடை</a:t>
                      </a:r>
                      <a:endParaRPr lang="en-IN" sz="5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788" marR="33788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N" sz="50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N" sz="50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N" sz="500">
                          <a:effectLst/>
                        </a:rPr>
                        <a:t>ஆசிரிய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N" sz="500">
                          <a:effectLst/>
                        </a:rPr>
                        <a:t>உரிச்சீர்</a:t>
                      </a:r>
                      <a:endParaRPr lang="en-IN" sz="5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788" marR="33788" marT="0" marB="0"/>
                </a:tc>
              </a:tr>
              <a:tr h="281243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N" sz="500">
                          <a:effectLst/>
                        </a:rPr>
                        <a:t>நிரைபுநிரை</a:t>
                      </a:r>
                      <a:endParaRPr lang="en-IN" sz="5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788" marR="3378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N" sz="500" dirty="0" err="1">
                          <a:effectLst/>
                        </a:rPr>
                        <a:t>குளத்துமடை</a:t>
                      </a:r>
                      <a:endParaRPr lang="en-IN" sz="5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788" marR="33788" marT="0" marB="0"/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27230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980729"/>
            <a:ext cx="7772400" cy="4464496"/>
          </a:xfrm>
        </p:spPr>
        <p:txBody>
          <a:bodyPr>
            <a:normAutofit/>
          </a:bodyPr>
          <a:lstStyle/>
          <a:p>
            <a:r>
              <a:rPr lang="en-IN" sz="1600" dirty="0">
                <a:solidFill>
                  <a:schemeClr val="tx2">
                    <a:lumMod val="20000"/>
                    <a:lumOff val="80000"/>
                  </a:schemeClr>
                </a:solidFill>
              </a:rPr>
              <a:t>(</a:t>
            </a:r>
            <a:r>
              <a:rPr lang="en-IN" sz="1600" dirty="0" err="1">
                <a:solidFill>
                  <a:schemeClr val="tx2">
                    <a:lumMod val="20000"/>
                    <a:lumOff val="80000"/>
                  </a:schemeClr>
                </a:solidFill>
              </a:rPr>
              <a:t>ஆக</a:t>
            </a:r>
            <a:r>
              <a:rPr lang="en-IN" sz="1600" dirty="0">
                <a:solidFill>
                  <a:schemeClr val="tx2">
                    <a:lumMod val="20000"/>
                    <a:lumOff val="80000"/>
                  </a:schemeClr>
                </a:solidFill>
              </a:rPr>
              <a:t>, </a:t>
            </a:r>
            <a:r>
              <a:rPr lang="en-IN" sz="1600" dirty="0" err="1">
                <a:solidFill>
                  <a:schemeClr val="tx2">
                    <a:lumMod val="20000"/>
                    <a:lumOff val="80000"/>
                  </a:schemeClr>
                </a:solidFill>
              </a:rPr>
              <a:t>ஈரசைச்சீர்</a:t>
            </a:r>
            <a:r>
              <a:rPr lang="en-IN" sz="1600" dirty="0">
                <a:solidFill>
                  <a:schemeClr val="tx2">
                    <a:lumMod val="20000"/>
                    <a:lumOff val="80000"/>
                  </a:schemeClr>
                </a:solidFill>
              </a:rPr>
              <a:t> 16 (</a:t>
            </a:r>
            <a:r>
              <a:rPr lang="en-IN" sz="1600" dirty="0" err="1">
                <a:solidFill>
                  <a:schemeClr val="tx2">
                    <a:lumMod val="20000"/>
                    <a:lumOff val="80000"/>
                  </a:schemeClr>
                </a:solidFill>
              </a:rPr>
              <a:t>இயற்சீர்</a:t>
            </a:r>
            <a:r>
              <a:rPr lang="en-IN" sz="1600" dirty="0">
                <a:solidFill>
                  <a:schemeClr val="tx2">
                    <a:lumMod val="20000"/>
                    <a:lumOff val="80000"/>
                  </a:schemeClr>
                </a:solidFill>
              </a:rPr>
              <a:t> 10 + </a:t>
            </a:r>
            <a:r>
              <a:rPr lang="en-IN" sz="1600" dirty="0" err="1">
                <a:solidFill>
                  <a:schemeClr val="tx2">
                    <a:lumMod val="20000"/>
                    <a:lumOff val="80000"/>
                  </a:schemeClr>
                </a:solidFill>
              </a:rPr>
              <a:t>ஆசிரிய</a:t>
            </a:r>
            <a:r>
              <a:rPr lang="en-IN" sz="1600" dirty="0">
                <a:solidFill>
                  <a:schemeClr val="tx2">
                    <a:lumMod val="20000"/>
                    <a:lumOff val="80000"/>
                  </a:schemeClr>
                </a:solidFill>
              </a:rPr>
              <a:t> </a:t>
            </a:r>
            <a:r>
              <a:rPr lang="en-IN" sz="1600" dirty="0" err="1">
                <a:solidFill>
                  <a:schemeClr val="tx2">
                    <a:lumMod val="20000"/>
                    <a:lumOff val="80000"/>
                  </a:schemeClr>
                </a:solidFill>
              </a:rPr>
              <a:t>உரிச்சீர்</a:t>
            </a:r>
            <a:r>
              <a:rPr lang="en-IN" sz="1600" dirty="0">
                <a:solidFill>
                  <a:schemeClr val="tx2">
                    <a:lumMod val="20000"/>
                    <a:lumOff val="80000"/>
                  </a:schemeClr>
                </a:solidFill>
              </a:rPr>
              <a:t> 6</a:t>
            </a:r>
            <a:r>
              <a:rPr lang="en-IN" sz="1600" dirty="0"/>
              <a:t>))</a:t>
            </a:r>
            <a:br>
              <a:rPr lang="en-IN" sz="1600" dirty="0"/>
            </a:br>
            <a:r>
              <a:rPr lang="en-IN" sz="1600" b="1" dirty="0" smtClean="0">
                <a:solidFill>
                  <a:srgbClr val="FFFF00"/>
                </a:solidFill>
              </a:rPr>
              <a:t/>
            </a:r>
            <a:br>
              <a:rPr lang="en-IN" sz="1600" b="1" dirty="0" smtClean="0">
                <a:solidFill>
                  <a:srgbClr val="FFFF00"/>
                </a:solidFill>
              </a:rPr>
            </a:br>
            <a:r>
              <a:rPr lang="en-IN" sz="1600" b="1" dirty="0">
                <a:solidFill>
                  <a:srgbClr val="FFFF00"/>
                </a:solidFill>
              </a:rPr>
              <a:t/>
            </a:r>
            <a:br>
              <a:rPr lang="en-IN" sz="1600" b="1" dirty="0">
                <a:solidFill>
                  <a:srgbClr val="FFFF00"/>
                </a:solidFill>
              </a:rPr>
            </a:br>
            <a:r>
              <a:rPr lang="en-IN" sz="1600" b="1" dirty="0" err="1" smtClean="0">
                <a:solidFill>
                  <a:srgbClr val="FFFF00"/>
                </a:solidFill>
              </a:rPr>
              <a:t>அளபெடையும்</a:t>
            </a:r>
            <a:r>
              <a:rPr lang="en-IN" sz="1600" b="1" dirty="0" smtClean="0">
                <a:solidFill>
                  <a:srgbClr val="FFFF00"/>
                </a:solidFill>
              </a:rPr>
              <a:t> </a:t>
            </a:r>
            <a:r>
              <a:rPr lang="en-IN" sz="1600" dirty="0" err="1">
                <a:solidFill>
                  <a:srgbClr val="FFFF00"/>
                </a:solidFill>
              </a:rPr>
              <a:t>சில</a:t>
            </a:r>
            <a:r>
              <a:rPr lang="en-IN" sz="1600" dirty="0">
                <a:solidFill>
                  <a:srgbClr val="FFFF00"/>
                </a:solidFill>
              </a:rPr>
              <a:t> </a:t>
            </a:r>
            <a:r>
              <a:rPr lang="en-IN" sz="1600" dirty="0" err="1">
                <a:solidFill>
                  <a:srgbClr val="FFFF00"/>
                </a:solidFill>
              </a:rPr>
              <a:t>நேரம்</a:t>
            </a:r>
            <a:r>
              <a:rPr lang="en-IN" sz="1600" dirty="0">
                <a:solidFill>
                  <a:srgbClr val="FFFF00"/>
                </a:solidFill>
              </a:rPr>
              <a:t> </a:t>
            </a:r>
            <a:r>
              <a:rPr lang="en-IN" sz="1600" dirty="0" err="1">
                <a:solidFill>
                  <a:srgbClr val="FFFF00"/>
                </a:solidFill>
              </a:rPr>
              <a:t>அசையாகக்</a:t>
            </a:r>
            <a:r>
              <a:rPr lang="en-IN" sz="1600" dirty="0">
                <a:solidFill>
                  <a:srgbClr val="FFFF00"/>
                </a:solidFill>
              </a:rPr>
              <a:t> </a:t>
            </a:r>
            <a:r>
              <a:rPr lang="en-IN" sz="1600" dirty="0" err="1">
                <a:solidFill>
                  <a:srgbClr val="FFFF00"/>
                </a:solidFill>
              </a:rPr>
              <a:t>கொண்டு</a:t>
            </a:r>
            <a:r>
              <a:rPr lang="en-IN" sz="1600" dirty="0">
                <a:solidFill>
                  <a:srgbClr val="FFFF00"/>
                </a:solidFill>
              </a:rPr>
              <a:t> </a:t>
            </a:r>
            <a:r>
              <a:rPr lang="en-IN" sz="1600" dirty="0" smtClean="0">
                <a:solidFill>
                  <a:srgbClr val="FFFF00"/>
                </a:solidFill>
              </a:rPr>
              <a:t/>
            </a:r>
            <a:br>
              <a:rPr lang="en-IN" sz="1600" dirty="0" smtClean="0">
                <a:solidFill>
                  <a:srgbClr val="FFFF00"/>
                </a:solidFill>
              </a:rPr>
            </a:br>
            <a:r>
              <a:rPr lang="en-IN" sz="1600" dirty="0" err="1" smtClean="0">
                <a:solidFill>
                  <a:srgbClr val="FFFF00"/>
                </a:solidFill>
              </a:rPr>
              <a:t>அலகு</a:t>
            </a:r>
            <a:r>
              <a:rPr lang="en-IN" sz="1600" dirty="0" smtClean="0">
                <a:solidFill>
                  <a:srgbClr val="FFFF00"/>
                </a:solidFill>
              </a:rPr>
              <a:t> </a:t>
            </a:r>
            <a:r>
              <a:rPr lang="en-IN" sz="1600" dirty="0" err="1">
                <a:solidFill>
                  <a:srgbClr val="FFFF00"/>
                </a:solidFill>
              </a:rPr>
              <a:t>கணக்கிடப்படும்</a:t>
            </a:r>
            <a:r>
              <a:rPr lang="en-IN" sz="1600" dirty="0">
                <a:solidFill>
                  <a:srgbClr val="FFFF00"/>
                </a:solidFill>
              </a:rPr>
              <a:t>. </a:t>
            </a:r>
            <a:r>
              <a:rPr lang="en-IN" sz="1600" dirty="0" smtClean="0">
                <a:solidFill>
                  <a:srgbClr val="FFFF00"/>
                </a:solidFill>
              </a:rPr>
              <a:t/>
            </a:r>
            <a:br>
              <a:rPr lang="en-IN" sz="1600" dirty="0" smtClean="0">
                <a:solidFill>
                  <a:srgbClr val="FFFF00"/>
                </a:solidFill>
              </a:rPr>
            </a:br>
            <a:r>
              <a:rPr lang="en-IN" sz="1600" dirty="0" smtClean="0">
                <a:solidFill>
                  <a:srgbClr val="FFFF00"/>
                </a:solidFill>
              </a:rPr>
              <a:t>(</a:t>
            </a:r>
            <a:r>
              <a:rPr lang="en-IN" sz="1600" dirty="0" err="1">
                <a:solidFill>
                  <a:srgbClr val="FFFF00"/>
                </a:solidFill>
              </a:rPr>
              <a:t>பெரும்பான்மை</a:t>
            </a:r>
            <a:r>
              <a:rPr lang="en-IN" sz="1600" dirty="0">
                <a:solidFill>
                  <a:srgbClr val="FFFF00"/>
                </a:solidFill>
              </a:rPr>
              <a:t> </a:t>
            </a:r>
            <a:r>
              <a:rPr lang="en-IN" sz="1600" dirty="0" err="1">
                <a:solidFill>
                  <a:srgbClr val="FFFF00"/>
                </a:solidFill>
              </a:rPr>
              <a:t>இடங்களில்</a:t>
            </a:r>
            <a:r>
              <a:rPr lang="en-IN" sz="1600" dirty="0">
                <a:solidFill>
                  <a:srgbClr val="FFFF00"/>
                </a:solidFill>
              </a:rPr>
              <a:t> </a:t>
            </a:r>
            <a:r>
              <a:rPr lang="en-IN" sz="1600" dirty="0" err="1">
                <a:solidFill>
                  <a:srgbClr val="FFFF00"/>
                </a:solidFill>
              </a:rPr>
              <a:t>அளபெடை</a:t>
            </a:r>
            <a:r>
              <a:rPr lang="en-IN" sz="1600" dirty="0">
                <a:solidFill>
                  <a:srgbClr val="FFFF00"/>
                </a:solidFill>
              </a:rPr>
              <a:t> </a:t>
            </a:r>
            <a:r>
              <a:rPr lang="en-IN" sz="1600" dirty="0" err="1">
                <a:solidFill>
                  <a:srgbClr val="FFFF00"/>
                </a:solidFill>
              </a:rPr>
              <a:t>அலகு</a:t>
            </a:r>
            <a:r>
              <a:rPr lang="en-IN" sz="1600" dirty="0">
                <a:solidFill>
                  <a:srgbClr val="FFFF00"/>
                </a:solidFill>
              </a:rPr>
              <a:t> </a:t>
            </a:r>
            <a:r>
              <a:rPr lang="en-IN" sz="1600" dirty="0" err="1">
                <a:solidFill>
                  <a:srgbClr val="FFFF00"/>
                </a:solidFill>
              </a:rPr>
              <a:t>பெறாது</a:t>
            </a:r>
            <a:r>
              <a:rPr lang="en-IN" sz="1600" dirty="0" smtClean="0">
                <a:solidFill>
                  <a:srgbClr val="FFFF00"/>
                </a:solidFill>
              </a:rPr>
              <a:t>)</a:t>
            </a:r>
            <a:br>
              <a:rPr lang="en-IN" sz="1600" dirty="0" smtClean="0">
                <a:solidFill>
                  <a:srgbClr val="FFFF00"/>
                </a:solidFill>
              </a:rPr>
            </a:br>
            <a:r>
              <a:rPr lang="en-IN" sz="1600" dirty="0">
                <a:solidFill>
                  <a:srgbClr val="FFFF00"/>
                </a:solidFill>
              </a:rPr>
              <a:t/>
            </a:r>
            <a:br>
              <a:rPr lang="en-IN" sz="1600" dirty="0">
                <a:solidFill>
                  <a:srgbClr val="FFFF00"/>
                </a:solidFill>
              </a:rPr>
            </a:br>
            <a:r>
              <a:rPr lang="en-IN" sz="1600" dirty="0" err="1">
                <a:solidFill>
                  <a:srgbClr val="FFFF00"/>
                </a:solidFill>
              </a:rPr>
              <a:t>எ.கா</a:t>
            </a:r>
            <a:r>
              <a:rPr lang="en-IN" sz="1600" dirty="0">
                <a:solidFill>
                  <a:srgbClr val="FFFF00"/>
                </a:solidFill>
              </a:rPr>
              <a:t>:  “</a:t>
            </a:r>
            <a:r>
              <a:rPr lang="en-IN" sz="1600" dirty="0" err="1">
                <a:solidFill>
                  <a:srgbClr val="FFFF00"/>
                </a:solidFill>
              </a:rPr>
              <a:t>கடாஅ</a:t>
            </a:r>
            <a:r>
              <a:rPr lang="en-IN" sz="1600" dirty="0">
                <a:solidFill>
                  <a:srgbClr val="FFFF00"/>
                </a:solidFill>
              </a:rPr>
              <a:t> </a:t>
            </a:r>
            <a:r>
              <a:rPr lang="en-IN" sz="1600" dirty="0" err="1">
                <a:solidFill>
                  <a:srgbClr val="FFFF00"/>
                </a:solidFill>
              </a:rPr>
              <a:t>உருவொடு</a:t>
            </a:r>
            <a:r>
              <a:rPr lang="en-IN" sz="1600" dirty="0">
                <a:solidFill>
                  <a:srgbClr val="FFFF00"/>
                </a:solidFill>
              </a:rPr>
              <a:t>…” (</a:t>
            </a:r>
            <a:r>
              <a:rPr lang="en-IN" sz="1600" dirty="0" err="1">
                <a:solidFill>
                  <a:srgbClr val="FFFF00"/>
                </a:solidFill>
              </a:rPr>
              <a:t>அலகு</a:t>
            </a:r>
            <a:r>
              <a:rPr lang="en-IN" sz="1600" dirty="0">
                <a:solidFill>
                  <a:srgbClr val="FFFF00"/>
                </a:solidFill>
              </a:rPr>
              <a:t> </a:t>
            </a:r>
            <a:r>
              <a:rPr lang="en-IN" sz="1600" dirty="0" err="1">
                <a:solidFill>
                  <a:srgbClr val="FFFF00"/>
                </a:solidFill>
              </a:rPr>
              <a:t>பெற்றது</a:t>
            </a:r>
            <a:r>
              <a:rPr lang="en-IN" sz="1600" dirty="0" smtClean="0">
                <a:solidFill>
                  <a:srgbClr val="FFFF00"/>
                </a:solidFill>
              </a:rPr>
              <a:t>)</a:t>
            </a:r>
            <a:br>
              <a:rPr lang="en-IN" sz="1600" dirty="0" smtClean="0">
                <a:solidFill>
                  <a:srgbClr val="FFFF00"/>
                </a:solidFill>
              </a:rPr>
            </a:br>
            <a:r>
              <a:rPr lang="en-IN" sz="1600" dirty="0">
                <a:solidFill>
                  <a:srgbClr val="FFFF00"/>
                </a:solidFill>
              </a:rPr>
              <a:t/>
            </a:r>
            <a:br>
              <a:rPr lang="en-IN" sz="1600" dirty="0">
                <a:solidFill>
                  <a:srgbClr val="FFFF00"/>
                </a:solidFill>
              </a:rPr>
            </a:br>
            <a:r>
              <a:rPr lang="en-IN" sz="1600" dirty="0">
                <a:solidFill>
                  <a:srgbClr val="FFFF00"/>
                </a:solidFill>
              </a:rPr>
              <a:t>”</a:t>
            </a:r>
            <a:r>
              <a:rPr lang="en-IN" sz="1600" dirty="0" err="1">
                <a:solidFill>
                  <a:srgbClr val="FFFF00"/>
                </a:solidFill>
              </a:rPr>
              <a:t>உப்போஒ</a:t>
            </a:r>
            <a:r>
              <a:rPr lang="en-IN" sz="1600" dirty="0">
                <a:solidFill>
                  <a:srgbClr val="FFFF00"/>
                </a:solidFill>
              </a:rPr>
              <a:t> </a:t>
            </a:r>
            <a:r>
              <a:rPr lang="en-IN" sz="1600" dirty="0" err="1">
                <a:solidFill>
                  <a:srgbClr val="FFFF00"/>
                </a:solidFill>
              </a:rPr>
              <a:t>எனவுரைத்து</a:t>
            </a:r>
            <a:r>
              <a:rPr lang="en-IN" sz="1600" dirty="0">
                <a:solidFill>
                  <a:srgbClr val="FFFF00"/>
                </a:solidFill>
              </a:rPr>
              <a:t>…” (</a:t>
            </a:r>
            <a:r>
              <a:rPr lang="en-IN" sz="1600" dirty="0" err="1">
                <a:solidFill>
                  <a:srgbClr val="FFFF00"/>
                </a:solidFill>
              </a:rPr>
              <a:t>அலகு</a:t>
            </a:r>
            <a:r>
              <a:rPr lang="en-IN" sz="1600" dirty="0">
                <a:solidFill>
                  <a:srgbClr val="FFFF00"/>
                </a:solidFill>
              </a:rPr>
              <a:t> </a:t>
            </a:r>
            <a:r>
              <a:rPr lang="en-IN" sz="1600" dirty="0" err="1">
                <a:solidFill>
                  <a:srgbClr val="FFFF00"/>
                </a:solidFill>
              </a:rPr>
              <a:t>பெறவில்லை</a:t>
            </a:r>
            <a:r>
              <a:rPr lang="en-IN" sz="1600" dirty="0" smtClean="0">
                <a:solidFill>
                  <a:srgbClr val="FFFF00"/>
                </a:solidFill>
              </a:rPr>
              <a:t>)</a:t>
            </a:r>
            <a:br>
              <a:rPr lang="en-IN" sz="1600" dirty="0" smtClean="0">
                <a:solidFill>
                  <a:srgbClr val="FFFF00"/>
                </a:solidFill>
              </a:rPr>
            </a:br>
            <a:r>
              <a:rPr lang="en-IN" sz="1600" dirty="0" smtClean="0">
                <a:solidFill>
                  <a:srgbClr val="FFFF00"/>
                </a:solidFill>
              </a:rPr>
              <a:t/>
            </a:r>
            <a:br>
              <a:rPr lang="en-IN" sz="1600" dirty="0" smtClean="0">
                <a:solidFill>
                  <a:srgbClr val="FFFF00"/>
                </a:solidFill>
              </a:rPr>
            </a:br>
            <a:r>
              <a:rPr lang="en-IN" sz="1600" dirty="0">
                <a:solidFill>
                  <a:srgbClr val="FFFF00"/>
                </a:solidFill>
              </a:rPr>
              <a:t/>
            </a:r>
            <a:br>
              <a:rPr lang="en-IN" sz="1600" dirty="0">
                <a:solidFill>
                  <a:srgbClr val="FFFF00"/>
                </a:solidFill>
              </a:rPr>
            </a:br>
            <a:r>
              <a:rPr lang="en-IN" sz="1600" dirty="0" err="1">
                <a:solidFill>
                  <a:srgbClr val="FFFF00"/>
                </a:solidFill>
              </a:rPr>
              <a:t>உயிரளபெடை</a:t>
            </a:r>
            <a:r>
              <a:rPr lang="en-IN" sz="1600" dirty="0">
                <a:solidFill>
                  <a:srgbClr val="FFFF00"/>
                </a:solidFill>
              </a:rPr>
              <a:t> </a:t>
            </a:r>
            <a:r>
              <a:rPr lang="en-IN" sz="1600" dirty="0" err="1">
                <a:solidFill>
                  <a:srgbClr val="FFFF00"/>
                </a:solidFill>
              </a:rPr>
              <a:t>சில</a:t>
            </a:r>
            <a:r>
              <a:rPr lang="en-IN" sz="1600" dirty="0">
                <a:solidFill>
                  <a:srgbClr val="FFFF00"/>
                </a:solidFill>
              </a:rPr>
              <a:t> </a:t>
            </a:r>
            <a:r>
              <a:rPr lang="en-IN" sz="1600" dirty="0" err="1">
                <a:solidFill>
                  <a:srgbClr val="FFFF00"/>
                </a:solidFill>
              </a:rPr>
              <a:t>இடங்களில்</a:t>
            </a:r>
            <a:r>
              <a:rPr lang="en-IN" sz="1600" dirty="0">
                <a:solidFill>
                  <a:srgbClr val="FFFF00"/>
                </a:solidFill>
              </a:rPr>
              <a:t> </a:t>
            </a:r>
            <a:r>
              <a:rPr lang="en-IN" sz="1600" dirty="0" err="1">
                <a:solidFill>
                  <a:srgbClr val="FFFF00"/>
                </a:solidFill>
              </a:rPr>
              <a:t>அலகு</a:t>
            </a:r>
            <a:r>
              <a:rPr lang="en-IN" sz="1600" dirty="0">
                <a:solidFill>
                  <a:srgbClr val="FFFF00"/>
                </a:solidFill>
              </a:rPr>
              <a:t> </a:t>
            </a:r>
            <a:r>
              <a:rPr lang="en-IN" sz="1600" dirty="0" err="1">
                <a:solidFill>
                  <a:srgbClr val="FFFF00"/>
                </a:solidFill>
              </a:rPr>
              <a:t>பெருதல்</a:t>
            </a:r>
            <a:r>
              <a:rPr lang="en-IN" sz="1600" dirty="0">
                <a:solidFill>
                  <a:srgbClr val="FFFF00"/>
                </a:solidFill>
              </a:rPr>
              <a:t> </a:t>
            </a:r>
            <a:r>
              <a:rPr lang="en-IN" sz="1600" dirty="0" err="1">
                <a:solidFill>
                  <a:srgbClr val="FFFF00"/>
                </a:solidFill>
              </a:rPr>
              <a:t>போன்றே</a:t>
            </a:r>
            <a:r>
              <a:rPr lang="en-IN" sz="1600" dirty="0">
                <a:solidFill>
                  <a:srgbClr val="FFFF00"/>
                </a:solidFill>
              </a:rPr>
              <a:t> </a:t>
            </a:r>
            <a:r>
              <a:rPr lang="en-IN" sz="1600" dirty="0" smtClean="0">
                <a:solidFill>
                  <a:srgbClr val="FFFF00"/>
                </a:solidFill>
              </a:rPr>
              <a:t/>
            </a:r>
            <a:br>
              <a:rPr lang="en-IN" sz="1600" dirty="0" smtClean="0">
                <a:solidFill>
                  <a:srgbClr val="FFFF00"/>
                </a:solidFill>
              </a:rPr>
            </a:br>
            <a:r>
              <a:rPr lang="en-IN" sz="1600" dirty="0" err="1" smtClean="0">
                <a:solidFill>
                  <a:srgbClr val="FFFF00"/>
                </a:solidFill>
              </a:rPr>
              <a:t>ஒற்றளபெடையும்</a:t>
            </a:r>
            <a:r>
              <a:rPr lang="en-IN" sz="1600" dirty="0" smtClean="0">
                <a:solidFill>
                  <a:srgbClr val="FFFF00"/>
                </a:solidFill>
              </a:rPr>
              <a:t> </a:t>
            </a:r>
            <a:r>
              <a:rPr lang="en-IN" sz="1600" dirty="0" err="1">
                <a:solidFill>
                  <a:srgbClr val="FFFF00"/>
                </a:solidFill>
              </a:rPr>
              <a:t>சில</a:t>
            </a:r>
            <a:r>
              <a:rPr lang="en-IN" sz="1600" dirty="0">
                <a:solidFill>
                  <a:srgbClr val="FFFF00"/>
                </a:solidFill>
              </a:rPr>
              <a:t> </a:t>
            </a:r>
            <a:r>
              <a:rPr lang="en-IN" sz="1600" dirty="0" err="1">
                <a:solidFill>
                  <a:srgbClr val="FFFF00"/>
                </a:solidFill>
              </a:rPr>
              <a:t>இடங்களில்</a:t>
            </a:r>
            <a:r>
              <a:rPr lang="en-IN" sz="1600" dirty="0">
                <a:solidFill>
                  <a:srgbClr val="FFFF00"/>
                </a:solidFill>
              </a:rPr>
              <a:t> </a:t>
            </a:r>
            <a:r>
              <a:rPr lang="en-IN" sz="1600" dirty="0" err="1">
                <a:solidFill>
                  <a:srgbClr val="FFFF00"/>
                </a:solidFill>
              </a:rPr>
              <a:t>அலகு</a:t>
            </a:r>
            <a:r>
              <a:rPr lang="en-IN" sz="1600" dirty="0">
                <a:solidFill>
                  <a:srgbClr val="FFFF00"/>
                </a:solidFill>
              </a:rPr>
              <a:t> </a:t>
            </a:r>
            <a:r>
              <a:rPr lang="en-IN" sz="1600" dirty="0" err="1">
                <a:solidFill>
                  <a:srgbClr val="FFFF00"/>
                </a:solidFill>
              </a:rPr>
              <a:t>பெறும்</a:t>
            </a:r>
            <a:r>
              <a:rPr lang="en-IN" sz="1600" dirty="0">
                <a:solidFill>
                  <a:srgbClr val="FFFF00"/>
                </a:solidFill>
              </a:rPr>
              <a:t>. </a:t>
            </a:r>
            <a:r>
              <a:rPr lang="en-IN" sz="1600" dirty="0" smtClean="0">
                <a:solidFill>
                  <a:srgbClr val="FFFF00"/>
                </a:solidFill>
              </a:rPr>
              <a:t/>
            </a:r>
            <a:br>
              <a:rPr lang="en-IN" sz="1600" dirty="0" smtClean="0">
                <a:solidFill>
                  <a:srgbClr val="FFFF00"/>
                </a:solidFill>
              </a:rPr>
            </a:br>
            <a:r>
              <a:rPr lang="en-IN" sz="1600" dirty="0">
                <a:solidFill>
                  <a:srgbClr val="FFFF00"/>
                </a:solidFill>
              </a:rPr>
              <a:t/>
            </a:r>
            <a:br>
              <a:rPr lang="en-IN" sz="1600" dirty="0">
                <a:solidFill>
                  <a:srgbClr val="FFFF00"/>
                </a:solidFill>
              </a:rPr>
            </a:br>
            <a:r>
              <a:rPr lang="en-IN" sz="1600" dirty="0" err="1">
                <a:solidFill>
                  <a:srgbClr val="FFFF00"/>
                </a:solidFill>
              </a:rPr>
              <a:t>எ.கா</a:t>
            </a:r>
            <a:r>
              <a:rPr lang="en-IN" sz="1600" dirty="0">
                <a:solidFill>
                  <a:srgbClr val="FFFF00"/>
                </a:solidFill>
              </a:rPr>
              <a:t>. ”</a:t>
            </a:r>
            <a:r>
              <a:rPr lang="en-IN" sz="1600" dirty="0" err="1">
                <a:solidFill>
                  <a:srgbClr val="FFFF00"/>
                </a:solidFill>
              </a:rPr>
              <a:t>கண்ண்</a:t>
            </a:r>
            <a:r>
              <a:rPr lang="en-IN" sz="1600" dirty="0">
                <a:solidFill>
                  <a:srgbClr val="FFFF00"/>
                </a:solidFill>
              </a:rPr>
              <a:t> </a:t>
            </a:r>
            <a:r>
              <a:rPr lang="en-IN" sz="1600" dirty="0" err="1">
                <a:solidFill>
                  <a:srgbClr val="FFFF00"/>
                </a:solidFill>
              </a:rPr>
              <a:t>டண்ண்ணென</a:t>
            </a:r>
            <a:r>
              <a:rPr lang="en-IN" sz="1600" dirty="0">
                <a:solidFill>
                  <a:srgbClr val="FFFF00"/>
                </a:solidFill>
              </a:rPr>
              <a:t>…” (</a:t>
            </a:r>
            <a:r>
              <a:rPr lang="en-IN" sz="1600" dirty="0" err="1">
                <a:solidFill>
                  <a:srgbClr val="FFFF00"/>
                </a:solidFill>
              </a:rPr>
              <a:t>அலகு</a:t>
            </a:r>
            <a:r>
              <a:rPr lang="en-IN" sz="1600" dirty="0">
                <a:solidFill>
                  <a:srgbClr val="FFFF00"/>
                </a:solidFill>
              </a:rPr>
              <a:t> </a:t>
            </a:r>
            <a:r>
              <a:rPr lang="en-IN" sz="1600" dirty="0" err="1">
                <a:solidFill>
                  <a:srgbClr val="FFFF00"/>
                </a:solidFill>
              </a:rPr>
              <a:t>பெற்றது</a:t>
            </a:r>
            <a:r>
              <a:rPr lang="en-IN" sz="1600" dirty="0" smtClean="0">
                <a:solidFill>
                  <a:srgbClr val="FFFF00"/>
                </a:solidFill>
              </a:rPr>
              <a:t>)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331188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620688"/>
            <a:ext cx="7772400" cy="1154559"/>
          </a:xfrm>
        </p:spPr>
        <p:txBody>
          <a:bodyPr>
            <a:normAutofit/>
          </a:bodyPr>
          <a:lstStyle/>
          <a:p>
            <a:r>
              <a:rPr lang="en-IN" sz="1600" dirty="0" err="1">
                <a:solidFill>
                  <a:srgbClr val="FFFF00"/>
                </a:solidFill>
              </a:rPr>
              <a:t>மேற்சொல்லப்பட்ட</a:t>
            </a:r>
            <a:r>
              <a:rPr lang="en-IN" sz="1600" dirty="0">
                <a:solidFill>
                  <a:srgbClr val="FFFF00"/>
                </a:solidFill>
              </a:rPr>
              <a:t> 16 </a:t>
            </a:r>
            <a:r>
              <a:rPr lang="en-IN" sz="1600" dirty="0" err="1">
                <a:solidFill>
                  <a:srgbClr val="FFFF00"/>
                </a:solidFill>
              </a:rPr>
              <a:t>அசைகளுடன்</a:t>
            </a:r>
            <a:r>
              <a:rPr lang="en-IN" sz="1600" dirty="0">
                <a:solidFill>
                  <a:srgbClr val="FFFF00"/>
                </a:solidFill>
              </a:rPr>
              <a:t> </a:t>
            </a:r>
            <a:r>
              <a:rPr lang="en-IN" sz="1600" dirty="0" err="1">
                <a:solidFill>
                  <a:srgbClr val="FFFF00"/>
                </a:solidFill>
              </a:rPr>
              <a:t>அடிப்படையான</a:t>
            </a:r>
            <a:r>
              <a:rPr lang="en-IN" sz="1600" dirty="0">
                <a:solidFill>
                  <a:srgbClr val="FFFF00"/>
                </a:solidFill>
              </a:rPr>
              <a:t> </a:t>
            </a:r>
            <a:r>
              <a:rPr lang="en-IN" sz="1600" dirty="0" err="1">
                <a:solidFill>
                  <a:srgbClr val="FFFF00"/>
                </a:solidFill>
              </a:rPr>
              <a:t>நான்கு</a:t>
            </a:r>
            <a:r>
              <a:rPr lang="en-IN" sz="1600" dirty="0">
                <a:solidFill>
                  <a:srgbClr val="FFFF00"/>
                </a:solidFill>
              </a:rPr>
              <a:t> </a:t>
            </a:r>
            <a:r>
              <a:rPr lang="en-IN" sz="1600" dirty="0" err="1">
                <a:solidFill>
                  <a:srgbClr val="FFFF00"/>
                </a:solidFill>
              </a:rPr>
              <a:t>அசைகளை</a:t>
            </a:r>
            <a:r>
              <a:rPr lang="en-IN" sz="1600" dirty="0">
                <a:solidFill>
                  <a:srgbClr val="FFFF00"/>
                </a:solidFill>
              </a:rPr>
              <a:t> </a:t>
            </a:r>
            <a:r>
              <a:rPr lang="en-IN" sz="1600" dirty="0" err="1">
                <a:solidFill>
                  <a:srgbClr val="FFFF00"/>
                </a:solidFill>
              </a:rPr>
              <a:t>மேலும்</a:t>
            </a:r>
            <a:r>
              <a:rPr lang="en-IN" sz="1600" dirty="0">
                <a:solidFill>
                  <a:srgbClr val="FFFF00"/>
                </a:solidFill>
              </a:rPr>
              <a:t> </a:t>
            </a:r>
            <a:r>
              <a:rPr lang="en-IN" sz="1600" dirty="0" err="1">
                <a:solidFill>
                  <a:srgbClr val="FFFF00"/>
                </a:solidFill>
              </a:rPr>
              <a:t>கூட்டினால்</a:t>
            </a:r>
            <a:r>
              <a:rPr lang="en-IN" sz="1600" dirty="0">
                <a:solidFill>
                  <a:srgbClr val="FFFF00"/>
                </a:solidFill>
              </a:rPr>
              <a:t> 64 </a:t>
            </a:r>
            <a:r>
              <a:rPr lang="en-IN" sz="1600" dirty="0" err="1">
                <a:solidFill>
                  <a:srgbClr val="FFFF00"/>
                </a:solidFill>
              </a:rPr>
              <a:t>மூவசைச்</a:t>
            </a:r>
            <a:r>
              <a:rPr lang="en-IN" sz="1600" dirty="0">
                <a:solidFill>
                  <a:srgbClr val="FFFF00"/>
                </a:solidFill>
              </a:rPr>
              <a:t> </a:t>
            </a:r>
            <a:r>
              <a:rPr lang="en-IN" sz="1600" dirty="0" err="1">
                <a:solidFill>
                  <a:srgbClr val="FFFF00"/>
                </a:solidFill>
              </a:rPr>
              <a:t>சீர்</a:t>
            </a:r>
            <a:r>
              <a:rPr lang="en-IN" sz="1600" dirty="0">
                <a:solidFill>
                  <a:srgbClr val="FFFF00"/>
                </a:solidFill>
              </a:rPr>
              <a:t> </a:t>
            </a:r>
            <a:r>
              <a:rPr lang="en-IN" sz="1600" dirty="0" err="1">
                <a:solidFill>
                  <a:srgbClr val="FFFF00"/>
                </a:solidFill>
              </a:rPr>
              <a:t>வரும்</a:t>
            </a:r>
            <a:r>
              <a:rPr lang="en-IN" sz="1600" dirty="0" smtClean="0">
                <a:solidFill>
                  <a:srgbClr val="FFFF00"/>
                </a:solidFill>
              </a:rPr>
              <a:t>.</a:t>
            </a:r>
            <a:endParaRPr lang="en-IN" sz="1600" dirty="0">
              <a:solidFill>
                <a:srgbClr val="FFFF00"/>
              </a:solidFill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1597253"/>
              </p:ext>
            </p:extLst>
          </p:nvPr>
        </p:nvGraphicFramePr>
        <p:xfrm>
          <a:off x="899592" y="2060848"/>
          <a:ext cx="7344817" cy="374441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35608"/>
                <a:gridCol w="1836403"/>
                <a:gridCol w="1836403"/>
                <a:gridCol w="1836403"/>
              </a:tblGrid>
              <a:tr h="32280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N" sz="1100">
                          <a:effectLst/>
                        </a:rPr>
                        <a:t>அசைவகை</a:t>
                      </a:r>
                      <a:endParaRPr lang="en-IN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N" sz="1100">
                          <a:effectLst/>
                        </a:rPr>
                        <a:t>மயக்கம்</a:t>
                      </a:r>
                      <a:endParaRPr lang="en-IN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N" sz="1100">
                          <a:effectLst/>
                        </a:rPr>
                        <a:t>வாய்ப்பாடு</a:t>
                      </a:r>
                      <a:endParaRPr lang="en-IN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N" sz="1100">
                          <a:effectLst/>
                        </a:rPr>
                        <a:t>சீர்ப் பெயர்</a:t>
                      </a:r>
                      <a:endParaRPr lang="en-IN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855402">
                <a:tc row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1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1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100" dirty="0" err="1">
                          <a:effectLst/>
                        </a:rPr>
                        <a:t>இயற்சீர்</a:t>
                      </a:r>
                      <a:r>
                        <a:rPr lang="en-IN" sz="1100" dirty="0">
                          <a:effectLst/>
                        </a:rPr>
                        <a:t> </a:t>
                      </a:r>
                      <a:r>
                        <a:rPr lang="en-IN" sz="1100" dirty="0" err="1">
                          <a:effectLst/>
                        </a:rPr>
                        <a:t>நான்கின்</a:t>
                      </a:r>
                      <a:r>
                        <a:rPr lang="en-IN" sz="1100" dirty="0">
                          <a:effectLst/>
                        </a:rPr>
                        <a:t> </a:t>
                      </a:r>
                      <a:r>
                        <a:rPr lang="en-IN" sz="1100" dirty="0" err="1">
                          <a:effectLst/>
                        </a:rPr>
                        <a:t>பின்</a:t>
                      </a:r>
                      <a:r>
                        <a:rPr lang="en-IN" sz="1100" dirty="0">
                          <a:effectLst/>
                        </a:rPr>
                        <a:t> </a:t>
                      </a:r>
                      <a:r>
                        <a:rPr lang="en-IN" sz="1100" dirty="0" err="1">
                          <a:effectLst/>
                        </a:rPr>
                        <a:t>நேரசை</a:t>
                      </a:r>
                      <a:endParaRPr lang="en-IN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100">
                          <a:effectLst/>
                        </a:rPr>
                        <a:t>நேர் நேர் நேர்</a:t>
                      </a:r>
                      <a:endParaRPr lang="en-IN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100">
                          <a:effectLst/>
                        </a:rPr>
                        <a:t>மாவாழ்கான்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100">
                          <a:effectLst/>
                        </a:rPr>
                        <a:t>தேமாங்காய்</a:t>
                      </a:r>
                      <a:endParaRPr lang="en-IN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row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10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10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100">
                          <a:effectLst/>
                        </a:rPr>
                        <a:t>வெண்பா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100">
                          <a:effectLst/>
                        </a:rPr>
                        <a:t>உரிச்சீர்</a:t>
                      </a:r>
                      <a:endParaRPr lang="en-IN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855402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100">
                          <a:effectLst/>
                        </a:rPr>
                        <a:t>நேர்நிரைநேர்</a:t>
                      </a:r>
                      <a:endParaRPr lang="en-IN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100">
                          <a:effectLst/>
                        </a:rPr>
                        <a:t>மாவருகான்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100">
                          <a:effectLst/>
                        </a:rPr>
                        <a:t>கூவிளங்காய்</a:t>
                      </a:r>
                      <a:endParaRPr lang="en-IN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</a:tr>
              <a:tr h="855402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100">
                          <a:effectLst/>
                        </a:rPr>
                        <a:t>நிரைநேர்நேர்</a:t>
                      </a:r>
                      <a:endParaRPr lang="en-IN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100">
                          <a:effectLst/>
                        </a:rPr>
                        <a:t>புலிவாழ்கான்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100">
                          <a:effectLst/>
                        </a:rPr>
                        <a:t>புளிமாங்காய்</a:t>
                      </a:r>
                      <a:endParaRPr lang="en-IN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</a:tr>
              <a:tr h="855402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100">
                          <a:effectLst/>
                        </a:rPr>
                        <a:t>நிரைநிரைநேர்</a:t>
                      </a:r>
                      <a:endParaRPr lang="en-IN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100" dirty="0" err="1">
                          <a:effectLst/>
                        </a:rPr>
                        <a:t>புலிவருகான்</a:t>
                      </a:r>
                      <a:endParaRPr lang="en-IN" sz="1100" dirty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100" dirty="0" err="1">
                          <a:effectLst/>
                        </a:rPr>
                        <a:t>கருவிளங்காய்</a:t>
                      </a:r>
                      <a:endParaRPr lang="en-IN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82145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620688"/>
            <a:ext cx="7772400" cy="5832648"/>
          </a:xfrm>
        </p:spPr>
        <p:txBody>
          <a:bodyPr>
            <a:normAutofit fontScale="90000"/>
          </a:bodyPr>
          <a:lstStyle/>
          <a:p>
            <a:pPr algn="l">
              <a:lnSpc>
                <a:spcPct val="150000"/>
              </a:lnSpc>
            </a:pPr>
            <a:r>
              <a:rPr lang="en-IN" sz="1300" dirty="0" err="1">
                <a:solidFill>
                  <a:srgbClr val="FFFF00"/>
                </a:solidFill>
              </a:rPr>
              <a:t>மேற்காணும்</a:t>
            </a:r>
            <a:r>
              <a:rPr lang="en-IN" sz="1300" dirty="0">
                <a:solidFill>
                  <a:srgbClr val="FFFF00"/>
                </a:solidFill>
              </a:rPr>
              <a:t> </a:t>
            </a:r>
            <a:r>
              <a:rPr lang="en-IN" sz="1300" dirty="0" err="1">
                <a:solidFill>
                  <a:srgbClr val="FFFF00"/>
                </a:solidFill>
              </a:rPr>
              <a:t>வெண்பா</a:t>
            </a:r>
            <a:r>
              <a:rPr lang="en-IN" sz="1300" dirty="0">
                <a:solidFill>
                  <a:srgbClr val="FFFF00"/>
                </a:solidFill>
              </a:rPr>
              <a:t> </a:t>
            </a:r>
            <a:r>
              <a:rPr lang="en-IN" sz="1300" dirty="0" err="1">
                <a:solidFill>
                  <a:srgbClr val="FFFF00"/>
                </a:solidFill>
              </a:rPr>
              <a:t>உரிச்சீர்</a:t>
            </a:r>
            <a:r>
              <a:rPr lang="en-IN" sz="1300" dirty="0">
                <a:solidFill>
                  <a:srgbClr val="FFFF00"/>
                </a:solidFill>
              </a:rPr>
              <a:t> </a:t>
            </a:r>
            <a:r>
              <a:rPr lang="en-IN" sz="1300" dirty="0" err="1">
                <a:solidFill>
                  <a:srgbClr val="FFFF00"/>
                </a:solidFill>
              </a:rPr>
              <a:t>நான்கு</a:t>
            </a:r>
            <a:r>
              <a:rPr lang="en-IN" sz="1300" dirty="0">
                <a:solidFill>
                  <a:srgbClr val="FFFF00"/>
                </a:solidFill>
              </a:rPr>
              <a:t> </a:t>
            </a:r>
            <a:r>
              <a:rPr lang="en-IN" sz="1300" dirty="0" err="1">
                <a:solidFill>
                  <a:srgbClr val="FFFF00"/>
                </a:solidFill>
              </a:rPr>
              <a:t>அல்லாத</a:t>
            </a:r>
            <a:r>
              <a:rPr lang="en-IN" sz="1300" dirty="0">
                <a:solidFill>
                  <a:srgbClr val="FFFF00"/>
                </a:solidFill>
              </a:rPr>
              <a:t> </a:t>
            </a:r>
            <a:r>
              <a:rPr lang="en-IN" sz="1300" dirty="0" err="1">
                <a:solidFill>
                  <a:srgbClr val="FFFF00"/>
                </a:solidFill>
              </a:rPr>
              <a:t>ஏனைய</a:t>
            </a:r>
            <a:r>
              <a:rPr lang="en-IN" sz="1300" dirty="0">
                <a:solidFill>
                  <a:srgbClr val="FFFF00"/>
                </a:solidFill>
              </a:rPr>
              <a:t> </a:t>
            </a:r>
            <a:r>
              <a:rPr lang="en-IN" sz="1300" dirty="0" err="1">
                <a:solidFill>
                  <a:srgbClr val="FFFF00"/>
                </a:solidFill>
              </a:rPr>
              <a:t>மூவசைச்</a:t>
            </a:r>
            <a:r>
              <a:rPr lang="en-IN" sz="1300" dirty="0">
                <a:solidFill>
                  <a:srgbClr val="FFFF00"/>
                </a:solidFill>
              </a:rPr>
              <a:t> </a:t>
            </a:r>
            <a:r>
              <a:rPr lang="en-IN" sz="1300" dirty="0" err="1">
                <a:solidFill>
                  <a:srgbClr val="FFFF00"/>
                </a:solidFill>
              </a:rPr>
              <a:t>சீர்கள்</a:t>
            </a:r>
            <a:r>
              <a:rPr lang="en-IN" sz="1300" dirty="0">
                <a:solidFill>
                  <a:srgbClr val="FFFF00"/>
                </a:solidFill>
              </a:rPr>
              <a:t> </a:t>
            </a:r>
            <a:r>
              <a:rPr lang="en-IN" sz="1300" dirty="0" err="1">
                <a:solidFill>
                  <a:srgbClr val="FFFF00"/>
                </a:solidFill>
              </a:rPr>
              <a:t>அறுபதும்</a:t>
            </a:r>
            <a:r>
              <a:rPr lang="en-IN" sz="1300" dirty="0">
                <a:solidFill>
                  <a:srgbClr val="FFFF00"/>
                </a:solidFill>
              </a:rPr>
              <a:t> </a:t>
            </a:r>
            <a:r>
              <a:rPr lang="en-IN" sz="1300" b="1" dirty="0" err="1">
                <a:solidFill>
                  <a:srgbClr val="FFFF00"/>
                </a:solidFill>
              </a:rPr>
              <a:t>வஞ்சியுரிச்சீர்</a:t>
            </a:r>
            <a:r>
              <a:rPr lang="en-IN" sz="1300" dirty="0">
                <a:solidFill>
                  <a:srgbClr val="FFFF00"/>
                </a:solidFill>
              </a:rPr>
              <a:t> </a:t>
            </a:r>
            <a:r>
              <a:rPr lang="en-IN" sz="1300" dirty="0" err="1">
                <a:solidFill>
                  <a:srgbClr val="FFFF00"/>
                </a:solidFill>
              </a:rPr>
              <a:t>ஆகும்</a:t>
            </a:r>
            <a:r>
              <a:rPr lang="en-IN" sz="1300" dirty="0">
                <a:solidFill>
                  <a:srgbClr val="FFFF00"/>
                </a:solidFill>
              </a:rPr>
              <a:t>.</a:t>
            </a:r>
            <a:br>
              <a:rPr lang="en-IN" sz="1300" dirty="0">
                <a:solidFill>
                  <a:srgbClr val="FFFF00"/>
                </a:solidFill>
              </a:rPr>
            </a:br>
            <a:r>
              <a:rPr lang="en-IN" sz="1300" dirty="0" err="1">
                <a:solidFill>
                  <a:srgbClr val="FFFF00"/>
                </a:solidFill>
              </a:rPr>
              <a:t>அவை</a:t>
            </a:r>
            <a:r>
              <a:rPr lang="en-IN" sz="1300" dirty="0">
                <a:solidFill>
                  <a:srgbClr val="FFFF00"/>
                </a:solidFill>
              </a:rPr>
              <a:t> </a:t>
            </a:r>
            <a:r>
              <a:rPr lang="en-IN" sz="1300" dirty="0" err="1">
                <a:solidFill>
                  <a:srgbClr val="FFFF00"/>
                </a:solidFill>
              </a:rPr>
              <a:t>பின்வருமாறு</a:t>
            </a:r>
            <a:r>
              <a:rPr lang="en-IN" sz="1300" dirty="0" smtClean="0">
                <a:solidFill>
                  <a:srgbClr val="FFFF00"/>
                </a:solidFill>
              </a:rPr>
              <a:t>:</a:t>
            </a:r>
            <a:br>
              <a:rPr lang="en-IN" sz="1300" dirty="0" smtClean="0">
                <a:solidFill>
                  <a:srgbClr val="FFFF00"/>
                </a:solidFill>
              </a:rPr>
            </a:br>
            <a:r>
              <a:rPr lang="en-IN" sz="1300" dirty="0" smtClean="0">
                <a:solidFill>
                  <a:srgbClr val="FFFF00"/>
                </a:solidFill>
              </a:rPr>
              <a:t>			(</a:t>
            </a:r>
            <a:r>
              <a:rPr lang="en-IN" sz="1300" dirty="0">
                <a:solidFill>
                  <a:srgbClr val="FFFF00"/>
                </a:solidFill>
              </a:rPr>
              <a:t>1</a:t>
            </a:r>
            <a:r>
              <a:rPr lang="en-IN" sz="1300" dirty="0" smtClean="0">
                <a:solidFill>
                  <a:srgbClr val="FFFF00"/>
                </a:solidFill>
              </a:rPr>
              <a:t>)</a:t>
            </a:r>
            <a:br>
              <a:rPr lang="en-IN" sz="1300" dirty="0" smtClean="0">
                <a:solidFill>
                  <a:srgbClr val="FFFF00"/>
                </a:solidFill>
              </a:rPr>
            </a:br>
            <a:r>
              <a:rPr lang="en-IN" sz="1300" dirty="0">
                <a:solidFill>
                  <a:schemeClr val="bg1"/>
                </a:solidFill>
              </a:rPr>
              <a:t/>
            </a:r>
            <a:br>
              <a:rPr lang="en-IN" sz="1300" dirty="0">
                <a:solidFill>
                  <a:schemeClr val="bg1"/>
                </a:solidFill>
              </a:rPr>
            </a:br>
            <a:r>
              <a:rPr lang="en-IN" sz="1300" dirty="0">
                <a:solidFill>
                  <a:schemeClr val="bg1"/>
                </a:solidFill>
              </a:rPr>
              <a:t>1.	</a:t>
            </a:r>
            <a:r>
              <a:rPr lang="en-IN" sz="1300" dirty="0" err="1">
                <a:solidFill>
                  <a:schemeClr val="bg1"/>
                </a:solidFill>
              </a:rPr>
              <a:t>நேர்</a:t>
            </a:r>
            <a:r>
              <a:rPr lang="en-IN" sz="1300" dirty="0">
                <a:solidFill>
                  <a:schemeClr val="bg1"/>
                </a:solidFill>
              </a:rPr>
              <a:t> </a:t>
            </a:r>
            <a:r>
              <a:rPr lang="en-IN" sz="1300" dirty="0" err="1">
                <a:solidFill>
                  <a:schemeClr val="bg1"/>
                </a:solidFill>
              </a:rPr>
              <a:t>நேர்</a:t>
            </a:r>
            <a:r>
              <a:rPr lang="en-IN" sz="1300" dirty="0">
                <a:solidFill>
                  <a:schemeClr val="bg1"/>
                </a:solidFill>
              </a:rPr>
              <a:t> </a:t>
            </a:r>
            <a:r>
              <a:rPr lang="en-IN" sz="1300" dirty="0" err="1">
                <a:solidFill>
                  <a:schemeClr val="bg1"/>
                </a:solidFill>
              </a:rPr>
              <a:t>நிரை</a:t>
            </a:r>
            <a:r>
              <a:rPr lang="en-IN" sz="1300" dirty="0">
                <a:solidFill>
                  <a:schemeClr val="bg1"/>
                </a:solidFill>
              </a:rPr>
              <a:t>	-	</a:t>
            </a:r>
            <a:r>
              <a:rPr lang="en-IN" sz="1300" dirty="0" err="1">
                <a:solidFill>
                  <a:schemeClr val="bg1"/>
                </a:solidFill>
              </a:rPr>
              <a:t>மா</a:t>
            </a:r>
            <a:r>
              <a:rPr lang="en-IN" sz="1300" dirty="0">
                <a:solidFill>
                  <a:schemeClr val="bg1"/>
                </a:solidFill>
              </a:rPr>
              <a:t> </a:t>
            </a:r>
            <a:r>
              <a:rPr lang="en-IN" sz="1300" dirty="0" err="1">
                <a:solidFill>
                  <a:schemeClr val="bg1"/>
                </a:solidFill>
              </a:rPr>
              <a:t>வாழ்</a:t>
            </a:r>
            <a:r>
              <a:rPr lang="en-IN" sz="1300" dirty="0">
                <a:solidFill>
                  <a:schemeClr val="bg1"/>
                </a:solidFill>
              </a:rPr>
              <a:t> </a:t>
            </a:r>
            <a:r>
              <a:rPr lang="en-IN" sz="1300" dirty="0" err="1">
                <a:solidFill>
                  <a:schemeClr val="bg1"/>
                </a:solidFill>
              </a:rPr>
              <a:t>நெறி</a:t>
            </a:r>
            <a:r>
              <a:rPr lang="en-IN" sz="1300" dirty="0">
                <a:solidFill>
                  <a:schemeClr val="bg1"/>
                </a:solidFill>
              </a:rPr>
              <a:t/>
            </a:r>
            <a:br>
              <a:rPr lang="en-IN" sz="1300" dirty="0">
                <a:solidFill>
                  <a:schemeClr val="bg1"/>
                </a:solidFill>
              </a:rPr>
            </a:br>
            <a:r>
              <a:rPr lang="en-IN" sz="1300" dirty="0">
                <a:solidFill>
                  <a:schemeClr val="bg1"/>
                </a:solidFill>
              </a:rPr>
              <a:t>2.	</a:t>
            </a:r>
            <a:r>
              <a:rPr lang="en-IN" sz="1300" dirty="0" err="1">
                <a:solidFill>
                  <a:schemeClr val="bg1"/>
                </a:solidFill>
              </a:rPr>
              <a:t>நேர்</a:t>
            </a:r>
            <a:r>
              <a:rPr lang="en-IN" sz="1300" dirty="0">
                <a:solidFill>
                  <a:schemeClr val="bg1"/>
                </a:solidFill>
              </a:rPr>
              <a:t> </a:t>
            </a:r>
            <a:r>
              <a:rPr lang="en-IN" sz="1300" dirty="0" err="1">
                <a:solidFill>
                  <a:schemeClr val="bg1"/>
                </a:solidFill>
              </a:rPr>
              <a:t>நேர்</a:t>
            </a:r>
            <a:r>
              <a:rPr lang="en-IN" sz="1300" dirty="0">
                <a:solidFill>
                  <a:schemeClr val="bg1"/>
                </a:solidFill>
              </a:rPr>
              <a:t> </a:t>
            </a:r>
            <a:r>
              <a:rPr lang="en-IN" sz="1300" dirty="0" err="1">
                <a:solidFill>
                  <a:schemeClr val="bg1"/>
                </a:solidFill>
              </a:rPr>
              <a:t>நேர்பு</a:t>
            </a:r>
            <a:r>
              <a:rPr lang="en-IN" sz="1300" dirty="0">
                <a:solidFill>
                  <a:schemeClr val="bg1"/>
                </a:solidFill>
              </a:rPr>
              <a:t>	-	</a:t>
            </a:r>
            <a:r>
              <a:rPr lang="en-IN" sz="1300" dirty="0" err="1">
                <a:solidFill>
                  <a:schemeClr val="bg1"/>
                </a:solidFill>
              </a:rPr>
              <a:t>மா</a:t>
            </a:r>
            <a:r>
              <a:rPr lang="en-IN" sz="1300" dirty="0">
                <a:solidFill>
                  <a:schemeClr val="bg1"/>
                </a:solidFill>
              </a:rPr>
              <a:t> </a:t>
            </a:r>
            <a:r>
              <a:rPr lang="en-IN" sz="1300" dirty="0" err="1">
                <a:solidFill>
                  <a:schemeClr val="bg1"/>
                </a:solidFill>
              </a:rPr>
              <a:t>வாழ்</a:t>
            </a:r>
            <a:r>
              <a:rPr lang="en-IN" sz="1300" dirty="0">
                <a:solidFill>
                  <a:schemeClr val="bg1"/>
                </a:solidFill>
              </a:rPr>
              <a:t> </a:t>
            </a:r>
            <a:r>
              <a:rPr lang="en-IN" sz="1300" dirty="0" err="1">
                <a:solidFill>
                  <a:schemeClr val="bg1"/>
                </a:solidFill>
              </a:rPr>
              <a:t>காடு</a:t>
            </a:r>
            <a:r>
              <a:rPr lang="en-IN" sz="1300" dirty="0">
                <a:solidFill>
                  <a:schemeClr val="bg1"/>
                </a:solidFill>
              </a:rPr>
              <a:t/>
            </a:r>
            <a:br>
              <a:rPr lang="en-IN" sz="1300" dirty="0">
                <a:solidFill>
                  <a:schemeClr val="bg1"/>
                </a:solidFill>
              </a:rPr>
            </a:br>
            <a:r>
              <a:rPr lang="en-IN" sz="1300" dirty="0">
                <a:solidFill>
                  <a:schemeClr val="bg1"/>
                </a:solidFill>
              </a:rPr>
              <a:t>3.	</a:t>
            </a:r>
            <a:r>
              <a:rPr lang="en-IN" sz="1300" dirty="0" err="1">
                <a:solidFill>
                  <a:schemeClr val="bg1"/>
                </a:solidFill>
              </a:rPr>
              <a:t>நேர்</a:t>
            </a:r>
            <a:r>
              <a:rPr lang="en-IN" sz="1300" dirty="0">
                <a:solidFill>
                  <a:schemeClr val="bg1"/>
                </a:solidFill>
              </a:rPr>
              <a:t> </a:t>
            </a:r>
            <a:r>
              <a:rPr lang="en-IN" sz="1300" dirty="0" err="1">
                <a:solidFill>
                  <a:schemeClr val="bg1"/>
                </a:solidFill>
              </a:rPr>
              <a:t>நேர்</a:t>
            </a:r>
            <a:r>
              <a:rPr lang="en-IN" sz="1300" dirty="0">
                <a:solidFill>
                  <a:schemeClr val="bg1"/>
                </a:solidFill>
              </a:rPr>
              <a:t> </a:t>
            </a:r>
            <a:r>
              <a:rPr lang="en-IN" sz="1300" dirty="0" err="1">
                <a:solidFill>
                  <a:schemeClr val="bg1"/>
                </a:solidFill>
              </a:rPr>
              <a:t>நிரைபு</a:t>
            </a:r>
            <a:r>
              <a:rPr lang="en-IN" sz="1300" dirty="0">
                <a:solidFill>
                  <a:schemeClr val="bg1"/>
                </a:solidFill>
              </a:rPr>
              <a:t>	-	</a:t>
            </a:r>
            <a:r>
              <a:rPr lang="en-IN" sz="1300" dirty="0" err="1">
                <a:solidFill>
                  <a:schemeClr val="bg1"/>
                </a:solidFill>
              </a:rPr>
              <a:t>மா</a:t>
            </a:r>
            <a:r>
              <a:rPr lang="en-IN" sz="1300" dirty="0">
                <a:solidFill>
                  <a:schemeClr val="bg1"/>
                </a:solidFill>
              </a:rPr>
              <a:t> </a:t>
            </a:r>
            <a:r>
              <a:rPr lang="en-IN" sz="1300" dirty="0" err="1">
                <a:solidFill>
                  <a:schemeClr val="bg1"/>
                </a:solidFill>
              </a:rPr>
              <a:t>வாழ்</a:t>
            </a:r>
            <a:r>
              <a:rPr lang="en-IN" sz="1300" dirty="0">
                <a:solidFill>
                  <a:schemeClr val="bg1"/>
                </a:solidFill>
              </a:rPr>
              <a:t> </a:t>
            </a:r>
            <a:r>
              <a:rPr lang="en-IN" sz="1300" dirty="0" err="1">
                <a:solidFill>
                  <a:schemeClr val="bg1"/>
                </a:solidFill>
              </a:rPr>
              <a:t>பொருப்பு</a:t>
            </a:r>
            <a:r>
              <a:rPr lang="en-IN" sz="1300" dirty="0">
                <a:solidFill>
                  <a:schemeClr val="bg1"/>
                </a:solidFill>
              </a:rPr>
              <a:t/>
            </a:r>
            <a:br>
              <a:rPr lang="en-IN" sz="1300" dirty="0">
                <a:solidFill>
                  <a:schemeClr val="bg1"/>
                </a:solidFill>
              </a:rPr>
            </a:br>
            <a:r>
              <a:rPr lang="en-IN" sz="1300" dirty="0">
                <a:solidFill>
                  <a:schemeClr val="bg1"/>
                </a:solidFill>
              </a:rPr>
              <a:t>4.	</a:t>
            </a:r>
            <a:r>
              <a:rPr lang="en-IN" sz="1300" dirty="0" err="1">
                <a:solidFill>
                  <a:schemeClr val="bg1"/>
                </a:solidFill>
              </a:rPr>
              <a:t>நேர்</a:t>
            </a:r>
            <a:r>
              <a:rPr lang="en-IN" sz="1300" dirty="0">
                <a:solidFill>
                  <a:schemeClr val="bg1"/>
                </a:solidFill>
              </a:rPr>
              <a:t> </a:t>
            </a:r>
            <a:r>
              <a:rPr lang="en-IN" sz="1300" dirty="0" err="1">
                <a:solidFill>
                  <a:schemeClr val="bg1"/>
                </a:solidFill>
              </a:rPr>
              <a:t>நிரை</a:t>
            </a:r>
            <a:r>
              <a:rPr lang="en-IN" sz="1300" dirty="0">
                <a:solidFill>
                  <a:schemeClr val="bg1"/>
                </a:solidFill>
              </a:rPr>
              <a:t> </a:t>
            </a:r>
            <a:r>
              <a:rPr lang="en-IN" sz="1300" dirty="0" err="1">
                <a:solidFill>
                  <a:schemeClr val="bg1"/>
                </a:solidFill>
              </a:rPr>
              <a:t>நிரை</a:t>
            </a:r>
            <a:r>
              <a:rPr lang="en-IN" sz="1300" dirty="0">
                <a:solidFill>
                  <a:schemeClr val="bg1"/>
                </a:solidFill>
              </a:rPr>
              <a:t>	-	</a:t>
            </a:r>
            <a:r>
              <a:rPr lang="en-IN" sz="1300" dirty="0" err="1">
                <a:solidFill>
                  <a:schemeClr val="bg1"/>
                </a:solidFill>
              </a:rPr>
              <a:t>மா</a:t>
            </a:r>
            <a:r>
              <a:rPr lang="en-IN" sz="1300" dirty="0">
                <a:solidFill>
                  <a:schemeClr val="bg1"/>
                </a:solidFill>
              </a:rPr>
              <a:t> </a:t>
            </a:r>
            <a:r>
              <a:rPr lang="en-IN" sz="1300" dirty="0" err="1">
                <a:solidFill>
                  <a:schemeClr val="bg1"/>
                </a:solidFill>
              </a:rPr>
              <a:t>வரு</a:t>
            </a:r>
            <a:r>
              <a:rPr lang="en-IN" sz="1300" dirty="0">
                <a:solidFill>
                  <a:schemeClr val="bg1"/>
                </a:solidFill>
              </a:rPr>
              <a:t> </a:t>
            </a:r>
            <a:r>
              <a:rPr lang="en-IN" sz="1300" dirty="0" err="1">
                <a:solidFill>
                  <a:schemeClr val="bg1"/>
                </a:solidFill>
              </a:rPr>
              <a:t>நெறி</a:t>
            </a:r>
            <a:r>
              <a:rPr lang="en-IN" sz="1300" dirty="0">
                <a:solidFill>
                  <a:schemeClr val="bg1"/>
                </a:solidFill>
              </a:rPr>
              <a:t/>
            </a:r>
            <a:br>
              <a:rPr lang="en-IN" sz="1300" dirty="0">
                <a:solidFill>
                  <a:schemeClr val="bg1"/>
                </a:solidFill>
              </a:rPr>
            </a:br>
            <a:r>
              <a:rPr lang="en-IN" sz="1300" dirty="0">
                <a:solidFill>
                  <a:schemeClr val="bg1"/>
                </a:solidFill>
              </a:rPr>
              <a:t>5.	</a:t>
            </a:r>
            <a:r>
              <a:rPr lang="en-IN" sz="1300" dirty="0" err="1">
                <a:solidFill>
                  <a:schemeClr val="bg1"/>
                </a:solidFill>
              </a:rPr>
              <a:t>நேர்</a:t>
            </a:r>
            <a:r>
              <a:rPr lang="en-IN" sz="1300" dirty="0">
                <a:solidFill>
                  <a:schemeClr val="bg1"/>
                </a:solidFill>
              </a:rPr>
              <a:t> </a:t>
            </a:r>
            <a:r>
              <a:rPr lang="en-IN" sz="1300" dirty="0" err="1">
                <a:solidFill>
                  <a:schemeClr val="bg1"/>
                </a:solidFill>
              </a:rPr>
              <a:t>நிரை</a:t>
            </a:r>
            <a:r>
              <a:rPr lang="en-IN" sz="1300" dirty="0">
                <a:solidFill>
                  <a:schemeClr val="bg1"/>
                </a:solidFill>
              </a:rPr>
              <a:t> </a:t>
            </a:r>
            <a:r>
              <a:rPr lang="en-IN" sz="1300" dirty="0" err="1">
                <a:solidFill>
                  <a:schemeClr val="bg1"/>
                </a:solidFill>
              </a:rPr>
              <a:t>நேர்பு</a:t>
            </a:r>
            <a:r>
              <a:rPr lang="en-IN" sz="1300" dirty="0">
                <a:solidFill>
                  <a:schemeClr val="bg1"/>
                </a:solidFill>
              </a:rPr>
              <a:t>	-	</a:t>
            </a:r>
            <a:r>
              <a:rPr lang="en-IN" sz="1300" dirty="0" err="1">
                <a:solidFill>
                  <a:schemeClr val="bg1"/>
                </a:solidFill>
              </a:rPr>
              <a:t>மா</a:t>
            </a:r>
            <a:r>
              <a:rPr lang="en-IN" sz="1300" dirty="0">
                <a:solidFill>
                  <a:schemeClr val="bg1"/>
                </a:solidFill>
              </a:rPr>
              <a:t> </a:t>
            </a:r>
            <a:r>
              <a:rPr lang="en-IN" sz="1300" dirty="0" err="1">
                <a:solidFill>
                  <a:schemeClr val="bg1"/>
                </a:solidFill>
              </a:rPr>
              <a:t>வரு</a:t>
            </a:r>
            <a:r>
              <a:rPr lang="en-IN" sz="1300" dirty="0">
                <a:solidFill>
                  <a:schemeClr val="bg1"/>
                </a:solidFill>
              </a:rPr>
              <a:t> </a:t>
            </a:r>
            <a:r>
              <a:rPr lang="en-IN" sz="1300" dirty="0" err="1">
                <a:solidFill>
                  <a:schemeClr val="bg1"/>
                </a:solidFill>
              </a:rPr>
              <a:t>காடு</a:t>
            </a:r>
            <a:r>
              <a:rPr lang="en-IN" sz="1300" dirty="0">
                <a:solidFill>
                  <a:schemeClr val="bg1"/>
                </a:solidFill>
              </a:rPr>
              <a:t/>
            </a:r>
            <a:br>
              <a:rPr lang="en-IN" sz="1300" dirty="0">
                <a:solidFill>
                  <a:schemeClr val="bg1"/>
                </a:solidFill>
              </a:rPr>
            </a:br>
            <a:r>
              <a:rPr lang="en-IN" sz="1300" dirty="0">
                <a:solidFill>
                  <a:schemeClr val="bg1"/>
                </a:solidFill>
              </a:rPr>
              <a:t>6.	</a:t>
            </a:r>
            <a:r>
              <a:rPr lang="en-IN" sz="1300" dirty="0" err="1">
                <a:solidFill>
                  <a:schemeClr val="bg1"/>
                </a:solidFill>
              </a:rPr>
              <a:t>நேர்</a:t>
            </a:r>
            <a:r>
              <a:rPr lang="en-IN" sz="1300" dirty="0">
                <a:solidFill>
                  <a:schemeClr val="bg1"/>
                </a:solidFill>
              </a:rPr>
              <a:t> </a:t>
            </a:r>
            <a:r>
              <a:rPr lang="en-IN" sz="1300" dirty="0" err="1">
                <a:solidFill>
                  <a:schemeClr val="bg1"/>
                </a:solidFill>
              </a:rPr>
              <a:t>நிரை</a:t>
            </a:r>
            <a:r>
              <a:rPr lang="en-IN" sz="1300" dirty="0">
                <a:solidFill>
                  <a:schemeClr val="bg1"/>
                </a:solidFill>
              </a:rPr>
              <a:t> </a:t>
            </a:r>
            <a:r>
              <a:rPr lang="en-IN" sz="1300" dirty="0" err="1">
                <a:solidFill>
                  <a:schemeClr val="bg1"/>
                </a:solidFill>
              </a:rPr>
              <a:t>நிரைபு</a:t>
            </a:r>
            <a:r>
              <a:rPr lang="en-IN" sz="1300" dirty="0">
                <a:solidFill>
                  <a:schemeClr val="bg1"/>
                </a:solidFill>
              </a:rPr>
              <a:t>	-	</a:t>
            </a:r>
            <a:r>
              <a:rPr lang="en-IN" sz="1300" dirty="0" err="1">
                <a:solidFill>
                  <a:schemeClr val="bg1"/>
                </a:solidFill>
              </a:rPr>
              <a:t>மா</a:t>
            </a:r>
            <a:r>
              <a:rPr lang="en-IN" sz="1300" dirty="0">
                <a:solidFill>
                  <a:schemeClr val="bg1"/>
                </a:solidFill>
              </a:rPr>
              <a:t> </a:t>
            </a:r>
            <a:r>
              <a:rPr lang="en-IN" sz="1300" dirty="0" err="1">
                <a:solidFill>
                  <a:schemeClr val="bg1"/>
                </a:solidFill>
              </a:rPr>
              <a:t>வரு</a:t>
            </a:r>
            <a:r>
              <a:rPr lang="en-IN" sz="1300" dirty="0">
                <a:solidFill>
                  <a:schemeClr val="bg1"/>
                </a:solidFill>
              </a:rPr>
              <a:t> </a:t>
            </a:r>
            <a:r>
              <a:rPr lang="en-IN" sz="1300" dirty="0" err="1">
                <a:solidFill>
                  <a:schemeClr val="bg1"/>
                </a:solidFill>
              </a:rPr>
              <a:t>பொருப்பு</a:t>
            </a:r>
            <a:r>
              <a:rPr lang="en-IN" sz="1300" dirty="0">
                <a:solidFill>
                  <a:schemeClr val="bg1"/>
                </a:solidFill>
              </a:rPr>
              <a:t/>
            </a:r>
            <a:br>
              <a:rPr lang="en-IN" sz="1300" dirty="0">
                <a:solidFill>
                  <a:schemeClr val="bg1"/>
                </a:solidFill>
              </a:rPr>
            </a:br>
            <a:r>
              <a:rPr lang="en-IN" sz="1300" dirty="0">
                <a:solidFill>
                  <a:schemeClr val="bg1"/>
                </a:solidFill>
              </a:rPr>
              <a:t>7.	</a:t>
            </a:r>
            <a:r>
              <a:rPr lang="en-IN" sz="1300" dirty="0" err="1">
                <a:solidFill>
                  <a:schemeClr val="bg1"/>
                </a:solidFill>
              </a:rPr>
              <a:t>நேர்</a:t>
            </a:r>
            <a:r>
              <a:rPr lang="en-IN" sz="1300" dirty="0">
                <a:solidFill>
                  <a:schemeClr val="bg1"/>
                </a:solidFill>
              </a:rPr>
              <a:t> </a:t>
            </a:r>
            <a:r>
              <a:rPr lang="en-IN" sz="1300" dirty="0" err="1">
                <a:solidFill>
                  <a:schemeClr val="bg1"/>
                </a:solidFill>
              </a:rPr>
              <a:t>நேர்பு</a:t>
            </a:r>
            <a:r>
              <a:rPr lang="en-IN" sz="1300" dirty="0">
                <a:solidFill>
                  <a:schemeClr val="bg1"/>
                </a:solidFill>
              </a:rPr>
              <a:t> </a:t>
            </a:r>
            <a:r>
              <a:rPr lang="en-IN" sz="1300" dirty="0" err="1">
                <a:solidFill>
                  <a:schemeClr val="bg1"/>
                </a:solidFill>
              </a:rPr>
              <a:t>நேர்</a:t>
            </a:r>
            <a:r>
              <a:rPr lang="en-IN" sz="1300" dirty="0">
                <a:solidFill>
                  <a:schemeClr val="bg1"/>
                </a:solidFill>
              </a:rPr>
              <a:t>	-	</a:t>
            </a:r>
            <a:r>
              <a:rPr lang="en-IN" sz="1300" dirty="0" err="1">
                <a:solidFill>
                  <a:schemeClr val="bg1"/>
                </a:solidFill>
              </a:rPr>
              <a:t>மா</a:t>
            </a:r>
            <a:r>
              <a:rPr lang="en-IN" sz="1300" dirty="0">
                <a:solidFill>
                  <a:schemeClr val="bg1"/>
                </a:solidFill>
              </a:rPr>
              <a:t> </a:t>
            </a:r>
            <a:r>
              <a:rPr lang="en-IN" sz="1300" dirty="0" err="1">
                <a:solidFill>
                  <a:schemeClr val="bg1"/>
                </a:solidFill>
              </a:rPr>
              <a:t>போகு</a:t>
            </a:r>
            <a:r>
              <a:rPr lang="en-IN" sz="1300" dirty="0">
                <a:solidFill>
                  <a:schemeClr val="bg1"/>
                </a:solidFill>
              </a:rPr>
              <a:t> </a:t>
            </a:r>
            <a:r>
              <a:rPr lang="en-IN" sz="1300" dirty="0" err="1">
                <a:solidFill>
                  <a:schemeClr val="bg1"/>
                </a:solidFill>
              </a:rPr>
              <a:t>கான்</a:t>
            </a:r>
            <a:r>
              <a:rPr lang="en-IN" sz="1300" dirty="0">
                <a:solidFill>
                  <a:schemeClr val="bg1"/>
                </a:solidFill>
              </a:rPr>
              <a:t/>
            </a:r>
            <a:br>
              <a:rPr lang="en-IN" sz="1300" dirty="0">
                <a:solidFill>
                  <a:schemeClr val="bg1"/>
                </a:solidFill>
              </a:rPr>
            </a:br>
            <a:r>
              <a:rPr lang="en-IN" sz="1300" dirty="0">
                <a:solidFill>
                  <a:schemeClr val="bg1"/>
                </a:solidFill>
              </a:rPr>
              <a:t>8.	</a:t>
            </a:r>
            <a:r>
              <a:rPr lang="en-IN" sz="1300" dirty="0" err="1">
                <a:solidFill>
                  <a:schemeClr val="bg1"/>
                </a:solidFill>
              </a:rPr>
              <a:t>நேர்</a:t>
            </a:r>
            <a:r>
              <a:rPr lang="en-IN" sz="1300" dirty="0">
                <a:solidFill>
                  <a:schemeClr val="bg1"/>
                </a:solidFill>
              </a:rPr>
              <a:t> </a:t>
            </a:r>
            <a:r>
              <a:rPr lang="en-IN" sz="1300" dirty="0" err="1">
                <a:solidFill>
                  <a:schemeClr val="bg1"/>
                </a:solidFill>
              </a:rPr>
              <a:t>நேர்பு</a:t>
            </a:r>
            <a:r>
              <a:rPr lang="en-IN" sz="1300" dirty="0">
                <a:solidFill>
                  <a:schemeClr val="bg1"/>
                </a:solidFill>
              </a:rPr>
              <a:t> </a:t>
            </a:r>
            <a:r>
              <a:rPr lang="en-IN" sz="1300" dirty="0" err="1">
                <a:solidFill>
                  <a:schemeClr val="bg1"/>
                </a:solidFill>
              </a:rPr>
              <a:t>நிரை</a:t>
            </a:r>
            <a:r>
              <a:rPr lang="en-IN" sz="1300" dirty="0">
                <a:solidFill>
                  <a:schemeClr val="bg1"/>
                </a:solidFill>
              </a:rPr>
              <a:t>	-	</a:t>
            </a:r>
            <a:r>
              <a:rPr lang="en-IN" sz="1300" dirty="0" err="1">
                <a:solidFill>
                  <a:schemeClr val="bg1"/>
                </a:solidFill>
              </a:rPr>
              <a:t>மா</a:t>
            </a:r>
            <a:r>
              <a:rPr lang="en-IN" sz="1300" dirty="0">
                <a:solidFill>
                  <a:schemeClr val="bg1"/>
                </a:solidFill>
              </a:rPr>
              <a:t> </a:t>
            </a:r>
            <a:r>
              <a:rPr lang="en-IN" sz="1300" dirty="0" err="1">
                <a:solidFill>
                  <a:schemeClr val="bg1"/>
                </a:solidFill>
              </a:rPr>
              <a:t>போகு</a:t>
            </a:r>
            <a:r>
              <a:rPr lang="en-IN" sz="1300" dirty="0">
                <a:solidFill>
                  <a:schemeClr val="bg1"/>
                </a:solidFill>
              </a:rPr>
              <a:t> </a:t>
            </a:r>
            <a:r>
              <a:rPr lang="en-IN" sz="1300" dirty="0" err="1">
                <a:solidFill>
                  <a:schemeClr val="bg1"/>
                </a:solidFill>
              </a:rPr>
              <a:t>நெறி</a:t>
            </a:r>
            <a:r>
              <a:rPr lang="en-IN" sz="1300" dirty="0">
                <a:solidFill>
                  <a:schemeClr val="bg1"/>
                </a:solidFill>
              </a:rPr>
              <a:t/>
            </a:r>
            <a:br>
              <a:rPr lang="en-IN" sz="1300" dirty="0">
                <a:solidFill>
                  <a:schemeClr val="bg1"/>
                </a:solidFill>
              </a:rPr>
            </a:br>
            <a:r>
              <a:rPr lang="en-IN" sz="1300" dirty="0">
                <a:solidFill>
                  <a:schemeClr val="bg1"/>
                </a:solidFill>
              </a:rPr>
              <a:t>9.	</a:t>
            </a:r>
            <a:r>
              <a:rPr lang="en-IN" sz="1300" dirty="0" err="1">
                <a:solidFill>
                  <a:schemeClr val="bg1"/>
                </a:solidFill>
              </a:rPr>
              <a:t>நேர்</a:t>
            </a:r>
            <a:r>
              <a:rPr lang="en-IN" sz="1300" dirty="0">
                <a:solidFill>
                  <a:schemeClr val="bg1"/>
                </a:solidFill>
              </a:rPr>
              <a:t> </a:t>
            </a:r>
            <a:r>
              <a:rPr lang="en-IN" sz="1300" dirty="0" err="1">
                <a:solidFill>
                  <a:schemeClr val="bg1"/>
                </a:solidFill>
              </a:rPr>
              <a:t>நேர்பு</a:t>
            </a:r>
            <a:r>
              <a:rPr lang="en-IN" sz="1300" dirty="0">
                <a:solidFill>
                  <a:schemeClr val="bg1"/>
                </a:solidFill>
              </a:rPr>
              <a:t> </a:t>
            </a:r>
            <a:r>
              <a:rPr lang="en-IN" sz="1300" dirty="0" err="1">
                <a:solidFill>
                  <a:schemeClr val="bg1"/>
                </a:solidFill>
              </a:rPr>
              <a:t>நேர்பு</a:t>
            </a:r>
            <a:r>
              <a:rPr lang="en-IN" sz="1300" dirty="0">
                <a:solidFill>
                  <a:schemeClr val="bg1"/>
                </a:solidFill>
              </a:rPr>
              <a:t>	-	</a:t>
            </a:r>
            <a:r>
              <a:rPr lang="en-IN" sz="1300" dirty="0" err="1">
                <a:solidFill>
                  <a:schemeClr val="bg1"/>
                </a:solidFill>
              </a:rPr>
              <a:t>மா</a:t>
            </a:r>
            <a:r>
              <a:rPr lang="en-IN" sz="1300" dirty="0">
                <a:solidFill>
                  <a:schemeClr val="bg1"/>
                </a:solidFill>
              </a:rPr>
              <a:t> </a:t>
            </a:r>
            <a:r>
              <a:rPr lang="en-IN" sz="1300" dirty="0" err="1">
                <a:solidFill>
                  <a:schemeClr val="bg1"/>
                </a:solidFill>
              </a:rPr>
              <a:t>போகு</a:t>
            </a:r>
            <a:r>
              <a:rPr lang="en-IN" sz="1300" dirty="0">
                <a:solidFill>
                  <a:schemeClr val="bg1"/>
                </a:solidFill>
              </a:rPr>
              <a:t> </a:t>
            </a:r>
            <a:r>
              <a:rPr lang="en-IN" sz="1300" dirty="0" err="1">
                <a:solidFill>
                  <a:schemeClr val="bg1"/>
                </a:solidFill>
              </a:rPr>
              <a:t>காடு</a:t>
            </a:r>
            <a:r>
              <a:rPr lang="en-IN" sz="1300" dirty="0">
                <a:solidFill>
                  <a:schemeClr val="bg1"/>
                </a:solidFill>
              </a:rPr>
              <a:t/>
            </a:r>
            <a:br>
              <a:rPr lang="en-IN" sz="1300" dirty="0">
                <a:solidFill>
                  <a:schemeClr val="bg1"/>
                </a:solidFill>
              </a:rPr>
            </a:br>
            <a:r>
              <a:rPr lang="en-IN" sz="1300" dirty="0">
                <a:solidFill>
                  <a:schemeClr val="bg1"/>
                </a:solidFill>
              </a:rPr>
              <a:t>10.	</a:t>
            </a:r>
            <a:r>
              <a:rPr lang="en-IN" sz="1300" dirty="0" err="1">
                <a:solidFill>
                  <a:schemeClr val="bg1"/>
                </a:solidFill>
              </a:rPr>
              <a:t>நேர்</a:t>
            </a:r>
            <a:r>
              <a:rPr lang="en-IN" sz="1300" dirty="0">
                <a:solidFill>
                  <a:schemeClr val="bg1"/>
                </a:solidFill>
              </a:rPr>
              <a:t> </a:t>
            </a:r>
            <a:r>
              <a:rPr lang="en-IN" sz="1300" dirty="0" err="1">
                <a:solidFill>
                  <a:schemeClr val="bg1"/>
                </a:solidFill>
              </a:rPr>
              <a:t>நேர்பு</a:t>
            </a:r>
            <a:r>
              <a:rPr lang="en-IN" sz="1300" dirty="0">
                <a:solidFill>
                  <a:schemeClr val="bg1"/>
                </a:solidFill>
              </a:rPr>
              <a:t> </a:t>
            </a:r>
            <a:r>
              <a:rPr lang="en-IN" sz="1300" dirty="0" err="1">
                <a:solidFill>
                  <a:schemeClr val="bg1"/>
                </a:solidFill>
              </a:rPr>
              <a:t>நிரைபு</a:t>
            </a:r>
            <a:r>
              <a:rPr lang="en-IN" sz="1300" dirty="0">
                <a:solidFill>
                  <a:schemeClr val="bg1"/>
                </a:solidFill>
              </a:rPr>
              <a:t>	-	</a:t>
            </a:r>
            <a:r>
              <a:rPr lang="en-IN" sz="1300" dirty="0" err="1">
                <a:solidFill>
                  <a:schemeClr val="bg1"/>
                </a:solidFill>
              </a:rPr>
              <a:t>மா</a:t>
            </a:r>
            <a:r>
              <a:rPr lang="en-IN" sz="1300" dirty="0">
                <a:solidFill>
                  <a:schemeClr val="bg1"/>
                </a:solidFill>
              </a:rPr>
              <a:t> </a:t>
            </a:r>
            <a:r>
              <a:rPr lang="en-IN" sz="1300" dirty="0" err="1">
                <a:solidFill>
                  <a:schemeClr val="bg1"/>
                </a:solidFill>
              </a:rPr>
              <a:t>போகு</a:t>
            </a:r>
            <a:r>
              <a:rPr lang="en-IN" sz="1300" dirty="0">
                <a:solidFill>
                  <a:schemeClr val="bg1"/>
                </a:solidFill>
              </a:rPr>
              <a:t> </a:t>
            </a:r>
            <a:r>
              <a:rPr lang="en-IN" sz="1300" dirty="0" err="1">
                <a:solidFill>
                  <a:schemeClr val="bg1"/>
                </a:solidFill>
              </a:rPr>
              <a:t>பொருப்பு</a:t>
            </a:r>
            <a:r>
              <a:rPr lang="en-IN" sz="1300" dirty="0">
                <a:solidFill>
                  <a:schemeClr val="bg1"/>
                </a:solidFill>
              </a:rPr>
              <a:t/>
            </a:r>
            <a:br>
              <a:rPr lang="en-IN" sz="1300" dirty="0">
                <a:solidFill>
                  <a:schemeClr val="bg1"/>
                </a:solidFill>
              </a:rPr>
            </a:br>
            <a:r>
              <a:rPr lang="en-IN" sz="1300" dirty="0">
                <a:solidFill>
                  <a:schemeClr val="bg1"/>
                </a:solidFill>
              </a:rPr>
              <a:t>11.	</a:t>
            </a:r>
            <a:r>
              <a:rPr lang="en-IN" sz="1300" dirty="0" err="1">
                <a:solidFill>
                  <a:schemeClr val="bg1"/>
                </a:solidFill>
              </a:rPr>
              <a:t>நேர்</a:t>
            </a:r>
            <a:r>
              <a:rPr lang="en-IN" sz="1300" dirty="0">
                <a:solidFill>
                  <a:schemeClr val="bg1"/>
                </a:solidFill>
              </a:rPr>
              <a:t> </a:t>
            </a:r>
            <a:r>
              <a:rPr lang="en-IN" sz="1300" dirty="0" err="1">
                <a:solidFill>
                  <a:schemeClr val="bg1"/>
                </a:solidFill>
              </a:rPr>
              <a:t>நிரைபு</a:t>
            </a:r>
            <a:r>
              <a:rPr lang="en-IN" sz="1300" dirty="0">
                <a:solidFill>
                  <a:schemeClr val="bg1"/>
                </a:solidFill>
              </a:rPr>
              <a:t> </a:t>
            </a:r>
            <a:r>
              <a:rPr lang="en-IN" sz="1300" dirty="0" err="1">
                <a:solidFill>
                  <a:schemeClr val="bg1"/>
                </a:solidFill>
              </a:rPr>
              <a:t>நேர்</a:t>
            </a:r>
            <a:r>
              <a:rPr lang="en-IN" sz="1300" dirty="0">
                <a:solidFill>
                  <a:schemeClr val="bg1"/>
                </a:solidFill>
              </a:rPr>
              <a:t>	-	</a:t>
            </a:r>
            <a:r>
              <a:rPr lang="en-IN" sz="1300" dirty="0" err="1">
                <a:solidFill>
                  <a:schemeClr val="bg1"/>
                </a:solidFill>
              </a:rPr>
              <a:t>மா</a:t>
            </a:r>
            <a:r>
              <a:rPr lang="en-IN" sz="1300" dirty="0">
                <a:solidFill>
                  <a:schemeClr val="bg1"/>
                </a:solidFill>
              </a:rPr>
              <a:t> </a:t>
            </a:r>
            <a:r>
              <a:rPr lang="en-IN" sz="1300" dirty="0" err="1">
                <a:solidFill>
                  <a:schemeClr val="bg1"/>
                </a:solidFill>
              </a:rPr>
              <a:t>வழங்கு</a:t>
            </a:r>
            <a:r>
              <a:rPr lang="en-IN" sz="1300" dirty="0">
                <a:solidFill>
                  <a:schemeClr val="bg1"/>
                </a:solidFill>
              </a:rPr>
              <a:t> </a:t>
            </a:r>
            <a:r>
              <a:rPr lang="en-IN" sz="1300" dirty="0" err="1">
                <a:solidFill>
                  <a:schemeClr val="bg1"/>
                </a:solidFill>
              </a:rPr>
              <a:t>கான்</a:t>
            </a:r>
            <a:r>
              <a:rPr lang="en-IN" sz="1300" dirty="0">
                <a:solidFill>
                  <a:schemeClr val="bg1"/>
                </a:solidFill>
              </a:rPr>
              <a:t/>
            </a:r>
            <a:br>
              <a:rPr lang="en-IN" sz="1300" dirty="0">
                <a:solidFill>
                  <a:schemeClr val="bg1"/>
                </a:solidFill>
              </a:rPr>
            </a:br>
            <a:r>
              <a:rPr lang="en-IN" sz="1300" dirty="0">
                <a:solidFill>
                  <a:schemeClr val="bg1"/>
                </a:solidFill>
              </a:rPr>
              <a:t>12.	</a:t>
            </a:r>
            <a:r>
              <a:rPr lang="en-IN" sz="1300" dirty="0" err="1">
                <a:solidFill>
                  <a:schemeClr val="bg1"/>
                </a:solidFill>
              </a:rPr>
              <a:t>நேர்</a:t>
            </a:r>
            <a:r>
              <a:rPr lang="en-IN" sz="1300" dirty="0">
                <a:solidFill>
                  <a:schemeClr val="bg1"/>
                </a:solidFill>
              </a:rPr>
              <a:t> </a:t>
            </a:r>
            <a:r>
              <a:rPr lang="en-IN" sz="1300" dirty="0" err="1">
                <a:solidFill>
                  <a:schemeClr val="bg1"/>
                </a:solidFill>
              </a:rPr>
              <a:t>நிரைபு</a:t>
            </a:r>
            <a:r>
              <a:rPr lang="en-IN" sz="1300" dirty="0">
                <a:solidFill>
                  <a:schemeClr val="bg1"/>
                </a:solidFill>
              </a:rPr>
              <a:t> </a:t>
            </a:r>
            <a:r>
              <a:rPr lang="en-IN" sz="1300" dirty="0" err="1">
                <a:solidFill>
                  <a:schemeClr val="bg1"/>
                </a:solidFill>
              </a:rPr>
              <a:t>நிரை</a:t>
            </a:r>
            <a:r>
              <a:rPr lang="en-IN" sz="1300" dirty="0">
                <a:solidFill>
                  <a:schemeClr val="bg1"/>
                </a:solidFill>
              </a:rPr>
              <a:t>	-	</a:t>
            </a:r>
            <a:r>
              <a:rPr lang="en-IN" sz="1300" dirty="0" err="1">
                <a:solidFill>
                  <a:schemeClr val="bg1"/>
                </a:solidFill>
              </a:rPr>
              <a:t>மா</a:t>
            </a:r>
            <a:r>
              <a:rPr lang="en-IN" sz="1300" dirty="0">
                <a:solidFill>
                  <a:schemeClr val="bg1"/>
                </a:solidFill>
              </a:rPr>
              <a:t> </a:t>
            </a:r>
            <a:r>
              <a:rPr lang="en-IN" sz="1300" dirty="0" err="1">
                <a:solidFill>
                  <a:schemeClr val="bg1"/>
                </a:solidFill>
              </a:rPr>
              <a:t>வழங்கு</a:t>
            </a:r>
            <a:r>
              <a:rPr lang="en-IN" sz="1300" dirty="0">
                <a:solidFill>
                  <a:schemeClr val="bg1"/>
                </a:solidFill>
              </a:rPr>
              <a:t> </a:t>
            </a:r>
            <a:r>
              <a:rPr lang="en-IN" sz="1300" dirty="0" err="1">
                <a:solidFill>
                  <a:schemeClr val="bg1"/>
                </a:solidFill>
              </a:rPr>
              <a:t>நெறி</a:t>
            </a:r>
            <a:r>
              <a:rPr lang="en-IN" sz="1300" dirty="0">
                <a:solidFill>
                  <a:schemeClr val="bg1"/>
                </a:solidFill>
              </a:rPr>
              <a:t/>
            </a:r>
            <a:br>
              <a:rPr lang="en-IN" sz="1300" dirty="0">
                <a:solidFill>
                  <a:schemeClr val="bg1"/>
                </a:solidFill>
              </a:rPr>
            </a:br>
            <a:r>
              <a:rPr lang="en-IN" sz="1300" dirty="0">
                <a:solidFill>
                  <a:schemeClr val="bg1"/>
                </a:solidFill>
              </a:rPr>
              <a:t>13.	</a:t>
            </a:r>
            <a:r>
              <a:rPr lang="en-IN" sz="1300" dirty="0" err="1">
                <a:solidFill>
                  <a:schemeClr val="bg1"/>
                </a:solidFill>
              </a:rPr>
              <a:t>நேர்</a:t>
            </a:r>
            <a:r>
              <a:rPr lang="en-IN" sz="1300" dirty="0">
                <a:solidFill>
                  <a:schemeClr val="bg1"/>
                </a:solidFill>
              </a:rPr>
              <a:t> </a:t>
            </a:r>
            <a:r>
              <a:rPr lang="en-IN" sz="1300" dirty="0" err="1">
                <a:solidFill>
                  <a:schemeClr val="bg1"/>
                </a:solidFill>
              </a:rPr>
              <a:t>நிரைபு</a:t>
            </a:r>
            <a:r>
              <a:rPr lang="en-IN" sz="1300" dirty="0">
                <a:solidFill>
                  <a:schemeClr val="bg1"/>
                </a:solidFill>
              </a:rPr>
              <a:t> </a:t>
            </a:r>
            <a:r>
              <a:rPr lang="en-IN" sz="1300" dirty="0" err="1">
                <a:solidFill>
                  <a:schemeClr val="bg1"/>
                </a:solidFill>
              </a:rPr>
              <a:t>நேர்பு</a:t>
            </a:r>
            <a:r>
              <a:rPr lang="en-IN" sz="1300" dirty="0">
                <a:solidFill>
                  <a:schemeClr val="bg1"/>
                </a:solidFill>
              </a:rPr>
              <a:t>	-	</a:t>
            </a:r>
            <a:r>
              <a:rPr lang="en-IN" sz="1300" dirty="0" err="1">
                <a:solidFill>
                  <a:schemeClr val="bg1"/>
                </a:solidFill>
              </a:rPr>
              <a:t>மா</a:t>
            </a:r>
            <a:r>
              <a:rPr lang="en-IN" sz="1300" dirty="0">
                <a:solidFill>
                  <a:schemeClr val="bg1"/>
                </a:solidFill>
              </a:rPr>
              <a:t> </a:t>
            </a:r>
            <a:r>
              <a:rPr lang="en-IN" sz="1300" dirty="0" err="1">
                <a:solidFill>
                  <a:schemeClr val="bg1"/>
                </a:solidFill>
              </a:rPr>
              <a:t>வழங்கு</a:t>
            </a:r>
            <a:r>
              <a:rPr lang="en-IN" sz="1300" dirty="0">
                <a:solidFill>
                  <a:schemeClr val="bg1"/>
                </a:solidFill>
              </a:rPr>
              <a:t> </a:t>
            </a:r>
            <a:r>
              <a:rPr lang="en-IN" sz="1300" dirty="0" err="1">
                <a:solidFill>
                  <a:schemeClr val="bg1"/>
                </a:solidFill>
              </a:rPr>
              <a:t>காடு</a:t>
            </a:r>
            <a:r>
              <a:rPr lang="en-IN" sz="1300" dirty="0">
                <a:solidFill>
                  <a:schemeClr val="bg1"/>
                </a:solidFill>
              </a:rPr>
              <a:t/>
            </a:r>
            <a:br>
              <a:rPr lang="en-IN" sz="1300" dirty="0">
                <a:solidFill>
                  <a:schemeClr val="bg1"/>
                </a:solidFill>
              </a:rPr>
            </a:br>
            <a:r>
              <a:rPr lang="en-IN" sz="1300" dirty="0">
                <a:solidFill>
                  <a:schemeClr val="bg1"/>
                </a:solidFill>
              </a:rPr>
              <a:t>14.	</a:t>
            </a:r>
            <a:r>
              <a:rPr lang="en-IN" sz="1300" dirty="0" err="1">
                <a:solidFill>
                  <a:schemeClr val="bg1"/>
                </a:solidFill>
              </a:rPr>
              <a:t>நேர்</a:t>
            </a:r>
            <a:r>
              <a:rPr lang="en-IN" sz="1300" dirty="0">
                <a:solidFill>
                  <a:schemeClr val="bg1"/>
                </a:solidFill>
              </a:rPr>
              <a:t> </a:t>
            </a:r>
            <a:r>
              <a:rPr lang="en-IN" sz="1300" dirty="0" err="1">
                <a:solidFill>
                  <a:schemeClr val="bg1"/>
                </a:solidFill>
              </a:rPr>
              <a:t>நிரைபு</a:t>
            </a:r>
            <a:r>
              <a:rPr lang="en-IN" sz="1300" dirty="0">
                <a:solidFill>
                  <a:schemeClr val="bg1"/>
                </a:solidFill>
              </a:rPr>
              <a:t> </a:t>
            </a:r>
            <a:r>
              <a:rPr lang="en-IN" sz="1300" dirty="0" err="1" smtClean="0">
                <a:solidFill>
                  <a:schemeClr val="bg1"/>
                </a:solidFill>
              </a:rPr>
              <a:t>நிரைபு</a:t>
            </a:r>
            <a:r>
              <a:rPr lang="en-IN" sz="1300" dirty="0" smtClean="0">
                <a:solidFill>
                  <a:schemeClr val="bg1"/>
                </a:solidFill>
              </a:rPr>
              <a:t>       -</a:t>
            </a:r>
            <a:r>
              <a:rPr lang="en-IN" sz="1300" dirty="0">
                <a:solidFill>
                  <a:schemeClr val="bg1"/>
                </a:solidFill>
              </a:rPr>
              <a:t>	</a:t>
            </a:r>
            <a:r>
              <a:rPr lang="en-IN" sz="1300" dirty="0" err="1">
                <a:solidFill>
                  <a:schemeClr val="bg1"/>
                </a:solidFill>
              </a:rPr>
              <a:t>மா</a:t>
            </a:r>
            <a:r>
              <a:rPr lang="en-IN" sz="1300" dirty="0">
                <a:solidFill>
                  <a:schemeClr val="bg1"/>
                </a:solidFill>
              </a:rPr>
              <a:t> </a:t>
            </a:r>
            <a:r>
              <a:rPr lang="en-IN" sz="1300" dirty="0" err="1">
                <a:solidFill>
                  <a:schemeClr val="bg1"/>
                </a:solidFill>
              </a:rPr>
              <a:t>வழங்கு</a:t>
            </a:r>
            <a:r>
              <a:rPr lang="en-IN" sz="1300" dirty="0">
                <a:solidFill>
                  <a:schemeClr val="bg1"/>
                </a:solidFill>
              </a:rPr>
              <a:t> </a:t>
            </a:r>
            <a:r>
              <a:rPr lang="en-IN" sz="1300" dirty="0" err="1">
                <a:solidFill>
                  <a:schemeClr val="bg1"/>
                </a:solidFill>
              </a:rPr>
              <a:t>பொருப்பு</a:t>
            </a:r>
            <a:r>
              <a:rPr lang="en-IN" sz="2800" dirty="0">
                <a:solidFill>
                  <a:srgbClr val="FFFF00"/>
                </a:solidFill>
              </a:rPr>
              <a:t/>
            </a:r>
            <a:br>
              <a:rPr lang="en-IN" sz="2800" dirty="0">
                <a:solidFill>
                  <a:srgbClr val="FFFF00"/>
                </a:solidFill>
              </a:rPr>
            </a:br>
            <a:endParaRPr lang="en-IN" sz="28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7780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908720"/>
            <a:ext cx="7488832" cy="5184576"/>
          </a:xfrm>
        </p:spPr>
        <p:txBody>
          <a:bodyPr>
            <a:normAutofit fontScale="90000"/>
          </a:bodyPr>
          <a:lstStyle/>
          <a:p>
            <a:pPr algn="l">
              <a:lnSpc>
                <a:spcPct val="150000"/>
              </a:lnSpc>
            </a:pPr>
            <a:r>
              <a:rPr lang="en-IN" sz="1800" dirty="0" smtClean="0">
                <a:solidFill>
                  <a:schemeClr val="bg1"/>
                </a:solidFill>
              </a:rPr>
              <a:t>				(</a:t>
            </a:r>
            <a:r>
              <a:rPr lang="en-IN" sz="1800" dirty="0">
                <a:solidFill>
                  <a:schemeClr val="bg1"/>
                </a:solidFill>
              </a:rPr>
              <a:t>2</a:t>
            </a:r>
            <a:r>
              <a:rPr lang="en-IN" sz="1800" dirty="0" smtClean="0">
                <a:solidFill>
                  <a:schemeClr val="bg1"/>
                </a:solidFill>
              </a:rPr>
              <a:t>)</a:t>
            </a:r>
            <a:br>
              <a:rPr lang="en-IN" sz="1800" dirty="0" smtClean="0">
                <a:solidFill>
                  <a:schemeClr val="bg1"/>
                </a:solidFill>
              </a:rPr>
            </a:br>
            <a:r>
              <a:rPr lang="en-IN" sz="1800" dirty="0">
                <a:solidFill>
                  <a:schemeClr val="bg1"/>
                </a:solidFill>
              </a:rPr>
              <a:t/>
            </a:r>
            <a:br>
              <a:rPr lang="en-IN" sz="1800" dirty="0">
                <a:solidFill>
                  <a:schemeClr val="bg1"/>
                </a:solidFill>
              </a:rPr>
            </a:br>
            <a:r>
              <a:rPr lang="en-IN" sz="1800" dirty="0">
                <a:solidFill>
                  <a:schemeClr val="bg1"/>
                </a:solidFill>
              </a:rPr>
              <a:t>15.	</a:t>
            </a:r>
            <a:r>
              <a:rPr lang="en-IN" sz="1800" dirty="0" err="1">
                <a:solidFill>
                  <a:schemeClr val="bg1"/>
                </a:solidFill>
              </a:rPr>
              <a:t>நிரை</a:t>
            </a:r>
            <a:r>
              <a:rPr lang="en-IN" sz="1800" dirty="0">
                <a:solidFill>
                  <a:schemeClr val="bg1"/>
                </a:solidFill>
              </a:rPr>
              <a:t> </a:t>
            </a:r>
            <a:r>
              <a:rPr lang="en-IN" sz="1800" dirty="0" err="1">
                <a:solidFill>
                  <a:schemeClr val="bg1"/>
                </a:solidFill>
              </a:rPr>
              <a:t>நேர்</a:t>
            </a:r>
            <a:r>
              <a:rPr lang="en-IN" sz="1800" dirty="0">
                <a:solidFill>
                  <a:schemeClr val="bg1"/>
                </a:solidFill>
              </a:rPr>
              <a:t> </a:t>
            </a:r>
            <a:r>
              <a:rPr lang="en-IN" sz="1800" dirty="0" err="1">
                <a:solidFill>
                  <a:schemeClr val="bg1"/>
                </a:solidFill>
              </a:rPr>
              <a:t>நிரை</a:t>
            </a:r>
            <a:r>
              <a:rPr lang="en-IN" sz="1800" dirty="0">
                <a:solidFill>
                  <a:schemeClr val="bg1"/>
                </a:solidFill>
              </a:rPr>
              <a:t>	</a:t>
            </a:r>
            <a:r>
              <a:rPr lang="en-IN" sz="1800" dirty="0" smtClean="0">
                <a:solidFill>
                  <a:schemeClr val="bg1"/>
                </a:solidFill>
              </a:rPr>
              <a:t>	-</a:t>
            </a:r>
            <a:r>
              <a:rPr lang="en-IN" sz="1800" dirty="0">
                <a:solidFill>
                  <a:schemeClr val="bg1"/>
                </a:solidFill>
              </a:rPr>
              <a:t>	</a:t>
            </a:r>
            <a:r>
              <a:rPr lang="en-IN" sz="1800" dirty="0" err="1">
                <a:solidFill>
                  <a:schemeClr val="bg1"/>
                </a:solidFill>
              </a:rPr>
              <a:t>புலி</a:t>
            </a:r>
            <a:r>
              <a:rPr lang="en-IN" sz="1800" dirty="0">
                <a:solidFill>
                  <a:schemeClr val="bg1"/>
                </a:solidFill>
              </a:rPr>
              <a:t> </a:t>
            </a:r>
            <a:r>
              <a:rPr lang="en-IN" sz="1800" dirty="0" err="1">
                <a:solidFill>
                  <a:schemeClr val="bg1"/>
                </a:solidFill>
              </a:rPr>
              <a:t>வாழ்</a:t>
            </a:r>
            <a:r>
              <a:rPr lang="en-IN" sz="1800" dirty="0">
                <a:solidFill>
                  <a:schemeClr val="bg1"/>
                </a:solidFill>
              </a:rPr>
              <a:t> </a:t>
            </a:r>
            <a:r>
              <a:rPr lang="en-IN" sz="1800" dirty="0" err="1">
                <a:solidFill>
                  <a:schemeClr val="bg1"/>
                </a:solidFill>
              </a:rPr>
              <a:t>நெறி</a:t>
            </a:r>
            <a:r>
              <a:rPr lang="en-IN" sz="1800" dirty="0">
                <a:solidFill>
                  <a:schemeClr val="bg1"/>
                </a:solidFill>
              </a:rPr>
              <a:t/>
            </a:r>
            <a:br>
              <a:rPr lang="en-IN" sz="1800" dirty="0">
                <a:solidFill>
                  <a:schemeClr val="bg1"/>
                </a:solidFill>
              </a:rPr>
            </a:br>
            <a:r>
              <a:rPr lang="en-IN" sz="1800" dirty="0">
                <a:solidFill>
                  <a:schemeClr val="bg1"/>
                </a:solidFill>
              </a:rPr>
              <a:t>16.	</a:t>
            </a:r>
            <a:r>
              <a:rPr lang="en-IN" sz="1800" dirty="0" err="1">
                <a:solidFill>
                  <a:schemeClr val="bg1"/>
                </a:solidFill>
              </a:rPr>
              <a:t>நிரை</a:t>
            </a:r>
            <a:r>
              <a:rPr lang="en-IN" sz="1800" dirty="0">
                <a:solidFill>
                  <a:schemeClr val="bg1"/>
                </a:solidFill>
              </a:rPr>
              <a:t> </a:t>
            </a:r>
            <a:r>
              <a:rPr lang="en-IN" sz="1800" dirty="0" err="1">
                <a:solidFill>
                  <a:schemeClr val="bg1"/>
                </a:solidFill>
              </a:rPr>
              <a:t>நேர்</a:t>
            </a:r>
            <a:r>
              <a:rPr lang="en-IN" sz="1800" dirty="0">
                <a:solidFill>
                  <a:schemeClr val="bg1"/>
                </a:solidFill>
              </a:rPr>
              <a:t> </a:t>
            </a:r>
            <a:r>
              <a:rPr lang="en-IN" sz="1800" dirty="0" err="1" smtClean="0">
                <a:solidFill>
                  <a:schemeClr val="bg1"/>
                </a:solidFill>
              </a:rPr>
              <a:t>நேர்பு</a:t>
            </a:r>
            <a:r>
              <a:rPr lang="en-IN" sz="1800" dirty="0" smtClean="0">
                <a:solidFill>
                  <a:schemeClr val="bg1"/>
                </a:solidFill>
              </a:rPr>
              <a:t>	</a:t>
            </a:r>
            <a:r>
              <a:rPr lang="en-IN" sz="1800" dirty="0">
                <a:solidFill>
                  <a:schemeClr val="bg1"/>
                </a:solidFill>
              </a:rPr>
              <a:t>	-	</a:t>
            </a:r>
            <a:r>
              <a:rPr lang="en-IN" sz="1800" dirty="0" err="1">
                <a:solidFill>
                  <a:schemeClr val="bg1"/>
                </a:solidFill>
              </a:rPr>
              <a:t>புலி</a:t>
            </a:r>
            <a:r>
              <a:rPr lang="en-IN" sz="1800" dirty="0">
                <a:solidFill>
                  <a:schemeClr val="bg1"/>
                </a:solidFill>
              </a:rPr>
              <a:t> </a:t>
            </a:r>
            <a:r>
              <a:rPr lang="en-IN" sz="1800" dirty="0" err="1">
                <a:solidFill>
                  <a:schemeClr val="bg1"/>
                </a:solidFill>
              </a:rPr>
              <a:t>வாழ்</a:t>
            </a:r>
            <a:r>
              <a:rPr lang="en-IN" sz="1800" dirty="0">
                <a:solidFill>
                  <a:schemeClr val="bg1"/>
                </a:solidFill>
              </a:rPr>
              <a:t> </a:t>
            </a:r>
            <a:r>
              <a:rPr lang="en-IN" sz="1800" dirty="0" err="1">
                <a:solidFill>
                  <a:schemeClr val="bg1"/>
                </a:solidFill>
              </a:rPr>
              <a:t>காடு</a:t>
            </a:r>
            <a:r>
              <a:rPr lang="en-IN" sz="1800" dirty="0">
                <a:solidFill>
                  <a:schemeClr val="bg1"/>
                </a:solidFill>
              </a:rPr>
              <a:t/>
            </a:r>
            <a:br>
              <a:rPr lang="en-IN" sz="1800" dirty="0">
                <a:solidFill>
                  <a:schemeClr val="bg1"/>
                </a:solidFill>
              </a:rPr>
            </a:br>
            <a:r>
              <a:rPr lang="en-IN" sz="1800" dirty="0">
                <a:solidFill>
                  <a:schemeClr val="bg1"/>
                </a:solidFill>
              </a:rPr>
              <a:t>17.	</a:t>
            </a:r>
            <a:r>
              <a:rPr lang="en-IN" sz="1800" dirty="0" err="1">
                <a:solidFill>
                  <a:schemeClr val="bg1"/>
                </a:solidFill>
              </a:rPr>
              <a:t>நிரை</a:t>
            </a:r>
            <a:r>
              <a:rPr lang="en-IN" sz="1800" dirty="0">
                <a:solidFill>
                  <a:schemeClr val="bg1"/>
                </a:solidFill>
              </a:rPr>
              <a:t> </a:t>
            </a:r>
            <a:r>
              <a:rPr lang="en-IN" sz="1800" dirty="0" err="1">
                <a:solidFill>
                  <a:schemeClr val="bg1"/>
                </a:solidFill>
              </a:rPr>
              <a:t>நேர்</a:t>
            </a:r>
            <a:r>
              <a:rPr lang="en-IN" sz="1800" dirty="0">
                <a:solidFill>
                  <a:schemeClr val="bg1"/>
                </a:solidFill>
              </a:rPr>
              <a:t> </a:t>
            </a:r>
            <a:r>
              <a:rPr lang="en-IN" sz="1800" dirty="0" err="1">
                <a:solidFill>
                  <a:schemeClr val="bg1"/>
                </a:solidFill>
              </a:rPr>
              <a:t>நிரைபு</a:t>
            </a:r>
            <a:r>
              <a:rPr lang="en-IN" sz="1800" dirty="0">
                <a:solidFill>
                  <a:schemeClr val="bg1"/>
                </a:solidFill>
              </a:rPr>
              <a:t>	-	</a:t>
            </a:r>
            <a:r>
              <a:rPr lang="en-IN" sz="1800" dirty="0" err="1">
                <a:solidFill>
                  <a:schemeClr val="bg1"/>
                </a:solidFill>
              </a:rPr>
              <a:t>புலி</a:t>
            </a:r>
            <a:r>
              <a:rPr lang="en-IN" sz="1800" dirty="0">
                <a:solidFill>
                  <a:schemeClr val="bg1"/>
                </a:solidFill>
              </a:rPr>
              <a:t> </a:t>
            </a:r>
            <a:r>
              <a:rPr lang="en-IN" sz="1800" dirty="0" err="1">
                <a:solidFill>
                  <a:schemeClr val="bg1"/>
                </a:solidFill>
              </a:rPr>
              <a:t>வாழ்</a:t>
            </a:r>
            <a:r>
              <a:rPr lang="en-IN" sz="1800" dirty="0">
                <a:solidFill>
                  <a:schemeClr val="bg1"/>
                </a:solidFill>
              </a:rPr>
              <a:t> </a:t>
            </a:r>
            <a:r>
              <a:rPr lang="en-IN" sz="1800" dirty="0" err="1">
                <a:solidFill>
                  <a:schemeClr val="bg1"/>
                </a:solidFill>
              </a:rPr>
              <a:t>பொருப்பு</a:t>
            </a:r>
            <a:r>
              <a:rPr lang="en-IN" sz="1800" dirty="0">
                <a:solidFill>
                  <a:schemeClr val="bg1"/>
                </a:solidFill>
              </a:rPr>
              <a:t/>
            </a:r>
            <a:br>
              <a:rPr lang="en-IN" sz="1800" dirty="0">
                <a:solidFill>
                  <a:schemeClr val="bg1"/>
                </a:solidFill>
              </a:rPr>
            </a:br>
            <a:r>
              <a:rPr lang="en-IN" sz="1800" dirty="0">
                <a:solidFill>
                  <a:schemeClr val="bg1"/>
                </a:solidFill>
              </a:rPr>
              <a:t>18.	</a:t>
            </a:r>
            <a:r>
              <a:rPr lang="en-IN" sz="1800" dirty="0" err="1">
                <a:solidFill>
                  <a:schemeClr val="bg1"/>
                </a:solidFill>
              </a:rPr>
              <a:t>நிரை</a:t>
            </a:r>
            <a:r>
              <a:rPr lang="en-IN" sz="1800" dirty="0">
                <a:solidFill>
                  <a:schemeClr val="bg1"/>
                </a:solidFill>
              </a:rPr>
              <a:t> </a:t>
            </a:r>
            <a:r>
              <a:rPr lang="en-IN" sz="1800" dirty="0" err="1">
                <a:solidFill>
                  <a:schemeClr val="bg1"/>
                </a:solidFill>
              </a:rPr>
              <a:t>நிரை</a:t>
            </a:r>
            <a:r>
              <a:rPr lang="en-IN" sz="1800" dirty="0">
                <a:solidFill>
                  <a:schemeClr val="bg1"/>
                </a:solidFill>
              </a:rPr>
              <a:t> </a:t>
            </a:r>
            <a:r>
              <a:rPr lang="en-IN" sz="1800" dirty="0" err="1">
                <a:solidFill>
                  <a:schemeClr val="bg1"/>
                </a:solidFill>
              </a:rPr>
              <a:t>நிரை</a:t>
            </a:r>
            <a:r>
              <a:rPr lang="en-IN" sz="1800" dirty="0">
                <a:solidFill>
                  <a:schemeClr val="bg1"/>
                </a:solidFill>
              </a:rPr>
              <a:t>	-	</a:t>
            </a:r>
            <a:r>
              <a:rPr lang="en-IN" sz="1800" dirty="0" err="1">
                <a:solidFill>
                  <a:schemeClr val="bg1"/>
                </a:solidFill>
              </a:rPr>
              <a:t>புலி</a:t>
            </a:r>
            <a:r>
              <a:rPr lang="en-IN" sz="1800" dirty="0">
                <a:solidFill>
                  <a:schemeClr val="bg1"/>
                </a:solidFill>
              </a:rPr>
              <a:t> </a:t>
            </a:r>
            <a:r>
              <a:rPr lang="en-IN" sz="1800" dirty="0" err="1">
                <a:solidFill>
                  <a:schemeClr val="bg1"/>
                </a:solidFill>
              </a:rPr>
              <a:t>வரு</a:t>
            </a:r>
            <a:r>
              <a:rPr lang="en-IN" sz="1800" dirty="0">
                <a:solidFill>
                  <a:schemeClr val="bg1"/>
                </a:solidFill>
              </a:rPr>
              <a:t> </a:t>
            </a:r>
            <a:r>
              <a:rPr lang="en-IN" sz="1800" dirty="0" err="1">
                <a:solidFill>
                  <a:schemeClr val="bg1"/>
                </a:solidFill>
              </a:rPr>
              <a:t>நெறி</a:t>
            </a:r>
            <a:r>
              <a:rPr lang="en-IN" sz="1800" dirty="0">
                <a:solidFill>
                  <a:schemeClr val="bg1"/>
                </a:solidFill>
              </a:rPr>
              <a:t/>
            </a:r>
            <a:br>
              <a:rPr lang="en-IN" sz="1800" dirty="0">
                <a:solidFill>
                  <a:schemeClr val="bg1"/>
                </a:solidFill>
              </a:rPr>
            </a:br>
            <a:r>
              <a:rPr lang="en-IN" sz="1800" dirty="0">
                <a:solidFill>
                  <a:schemeClr val="bg1"/>
                </a:solidFill>
              </a:rPr>
              <a:t>19.	</a:t>
            </a:r>
            <a:r>
              <a:rPr lang="en-IN" sz="1800" dirty="0" err="1">
                <a:solidFill>
                  <a:schemeClr val="bg1"/>
                </a:solidFill>
              </a:rPr>
              <a:t>நிரை</a:t>
            </a:r>
            <a:r>
              <a:rPr lang="en-IN" sz="1800" dirty="0">
                <a:solidFill>
                  <a:schemeClr val="bg1"/>
                </a:solidFill>
              </a:rPr>
              <a:t> </a:t>
            </a:r>
            <a:r>
              <a:rPr lang="en-IN" sz="1800" dirty="0" err="1">
                <a:solidFill>
                  <a:schemeClr val="bg1"/>
                </a:solidFill>
              </a:rPr>
              <a:t>நிரை</a:t>
            </a:r>
            <a:r>
              <a:rPr lang="en-IN" sz="1800" dirty="0">
                <a:solidFill>
                  <a:schemeClr val="bg1"/>
                </a:solidFill>
              </a:rPr>
              <a:t> </a:t>
            </a:r>
            <a:r>
              <a:rPr lang="en-IN" sz="1800" dirty="0" err="1">
                <a:solidFill>
                  <a:schemeClr val="bg1"/>
                </a:solidFill>
              </a:rPr>
              <a:t>நேர்பு</a:t>
            </a:r>
            <a:r>
              <a:rPr lang="en-IN" sz="1800" dirty="0">
                <a:solidFill>
                  <a:schemeClr val="bg1"/>
                </a:solidFill>
              </a:rPr>
              <a:t>	-	</a:t>
            </a:r>
            <a:r>
              <a:rPr lang="en-IN" sz="1800" dirty="0" err="1">
                <a:solidFill>
                  <a:schemeClr val="bg1"/>
                </a:solidFill>
              </a:rPr>
              <a:t>புலி</a:t>
            </a:r>
            <a:r>
              <a:rPr lang="en-IN" sz="1800" dirty="0">
                <a:solidFill>
                  <a:schemeClr val="bg1"/>
                </a:solidFill>
              </a:rPr>
              <a:t> </a:t>
            </a:r>
            <a:r>
              <a:rPr lang="en-IN" sz="1800" dirty="0" err="1">
                <a:solidFill>
                  <a:schemeClr val="bg1"/>
                </a:solidFill>
              </a:rPr>
              <a:t>வரு</a:t>
            </a:r>
            <a:r>
              <a:rPr lang="en-IN" sz="1800" dirty="0">
                <a:solidFill>
                  <a:schemeClr val="bg1"/>
                </a:solidFill>
              </a:rPr>
              <a:t> </a:t>
            </a:r>
            <a:r>
              <a:rPr lang="en-IN" sz="1800" dirty="0" err="1">
                <a:solidFill>
                  <a:schemeClr val="bg1"/>
                </a:solidFill>
              </a:rPr>
              <a:t>காடு</a:t>
            </a:r>
            <a:r>
              <a:rPr lang="en-IN" sz="1800" dirty="0">
                <a:solidFill>
                  <a:schemeClr val="bg1"/>
                </a:solidFill>
              </a:rPr>
              <a:t/>
            </a:r>
            <a:br>
              <a:rPr lang="en-IN" sz="1800" dirty="0">
                <a:solidFill>
                  <a:schemeClr val="bg1"/>
                </a:solidFill>
              </a:rPr>
            </a:br>
            <a:r>
              <a:rPr lang="en-IN" sz="1800" dirty="0">
                <a:solidFill>
                  <a:schemeClr val="bg1"/>
                </a:solidFill>
              </a:rPr>
              <a:t>20.	</a:t>
            </a:r>
            <a:r>
              <a:rPr lang="en-IN" sz="1800" dirty="0" err="1">
                <a:solidFill>
                  <a:schemeClr val="bg1"/>
                </a:solidFill>
              </a:rPr>
              <a:t>நிரை</a:t>
            </a:r>
            <a:r>
              <a:rPr lang="en-IN" sz="1800" dirty="0">
                <a:solidFill>
                  <a:schemeClr val="bg1"/>
                </a:solidFill>
              </a:rPr>
              <a:t> </a:t>
            </a:r>
            <a:r>
              <a:rPr lang="en-IN" sz="1800" dirty="0" err="1">
                <a:solidFill>
                  <a:schemeClr val="bg1"/>
                </a:solidFill>
              </a:rPr>
              <a:t>நிரை</a:t>
            </a:r>
            <a:r>
              <a:rPr lang="en-IN" sz="1800" dirty="0">
                <a:solidFill>
                  <a:schemeClr val="bg1"/>
                </a:solidFill>
              </a:rPr>
              <a:t> </a:t>
            </a:r>
            <a:r>
              <a:rPr lang="en-IN" sz="1800" dirty="0" err="1" smtClean="0">
                <a:solidFill>
                  <a:schemeClr val="bg1"/>
                </a:solidFill>
              </a:rPr>
              <a:t>நிரைபு</a:t>
            </a:r>
            <a:r>
              <a:rPr lang="en-IN" sz="1800" dirty="0" smtClean="0">
                <a:solidFill>
                  <a:schemeClr val="bg1"/>
                </a:solidFill>
              </a:rPr>
              <a:t>	-</a:t>
            </a:r>
            <a:r>
              <a:rPr lang="en-IN" sz="1800" dirty="0">
                <a:solidFill>
                  <a:schemeClr val="bg1"/>
                </a:solidFill>
              </a:rPr>
              <a:t>	</a:t>
            </a:r>
            <a:r>
              <a:rPr lang="en-IN" sz="1800" dirty="0" err="1">
                <a:solidFill>
                  <a:schemeClr val="bg1"/>
                </a:solidFill>
              </a:rPr>
              <a:t>புலி</a:t>
            </a:r>
            <a:r>
              <a:rPr lang="en-IN" sz="1800" dirty="0">
                <a:solidFill>
                  <a:schemeClr val="bg1"/>
                </a:solidFill>
              </a:rPr>
              <a:t> </a:t>
            </a:r>
            <a:r>
              <a:rPr lang="en-IN" sz="1800" dirty="0" err="1">
                <a:solidFill>
                  <a:schemeClr val="bg1"/>
                </a:solidFill>
              </a:rPr>
              <a:t>வரு</a:t>
            </a:r>
            <a:r>
              <a:rPr lang="en-IN" sz="1800" dirty="0">
                <a:solidFill>
                  <a:schemeClr val="bg1"/>
                </a:solidFill>
              </a:rPr>
              <a:t> </a:t>
            </a:r>
            <a:r>
              <a:rPr lang="en-IN" sz="1800" dirty="0" err="1">
                <a:solidFill>
                  <a:schemeClr val="bg1"/>
                </a:solidFill>
              </a:rPr>
              <a:t>பொருப்பு</a:t>
            </a:r>
            <a:r>
              <a:rPr lang="en-IN" sz="1800" dirty="0">
                <a:solidFill>
                  <a:schemeClr val="bg1"/>
                </a:solidFill>
              </a:rPr>
              <a:t/>
            </a:r>
            <a:br>
              <a:rPr lang="en-IN" sz="1800" dirty="0">
                <a:solidFill>
                  <a:schemeClr val="bg1"/>
                </a:solidFill>
              </a:rPr>
            </a:br>
            <a:r>
              <a:rPr lang="en-IN" sz="1800" dirty="0">
                <a:solidFill>
                  <a:schemeClr val="bg1"/>
                </a:solidFill>
              </a:rPr>
              <a:t>21.	</a:t>
            </a:r>
            <a:r>
              <a:rPr lang="en-IN" sz="1800" dirty="0" err="1">
                <a:solidFill>
                  <a:schemeClr val="bg1"/>
                </a:solidFill>
              </a:rPr>
              <a:t>நிரை</a:t>
            </a:r>
            <a:r>
              <a:rPr lang="en-IN" sz="1800" dirty="0">
                <a:solidFill>
                  <a:schemeClr val="bg1"/>
                </a:solidFill>
              </a:rPr>
              <a:t> </a:t>
            </a:r>
            <a:r>
              <a:rPr lang="en-IN" sz="1800" dirty="0" err="1">
                <a:solidFill>
                  <a:schemeClr val="bg1"/>
                </a:solidFill>
              </a:rPr>
              <a:t>நேர்பு</a:t>
            </a:r>
            <a:r>
              <a:rPr lang="en-IN" sz="1800" dirty="0">
                <a:solidFill>
                  <a:schemeClr val="bg1"/>
                </a:solidFill>
              </a:rPr>
              <a:t> </a:t>
            </a:r>
            <a:r>
              <a:rPr lang="en-IN" sz="1800" dirty="0" err="1" smtClean="0">
                <a:solidFill>
                  <a:schemeClr val="bg1"/>
                </a:solidFill>
              </a:rPr>
              <a:t>நேர்</a:t>
            </a:r>
            <a:r>
              <a:rPr lang="en-IN" sz="1800" dirty="0" smtClean="0">
                <a:solidFill>
                  <a:schemeClr val="bg1"/>
                </a:solidFill>
              </a:rPr>
              <a:t>	</a:t>
            </a:r>
            <a:r>
              <a:rPr lang="en-IN" sz="1800" dirty="0">
                <a:solidFill>
                  <a:schemeClr val="bg1"/>
                </a:solidFill>
              </a:rPr>
              <a:t>	-	</a:t>
            </a:r>
            <a:r>
              <a:rPr lang="en-IN" sz="1800" dirty="0" err="1">
                <a:solidFill>
                  <a:schemeClr val="bg1"/>
                </a:solidFill>
              </a:rPr>
              <a:t>புலி</a:t>
            </a:r>
            <a:r>
              <a:rPr lang="en-IN" sz="1800" dirty="0">
                <a:solidFill>
                  <a:schemeClr val="bg1"/>
                </a:solidFill>
              </a:rPr>
              <a:t> </a:t>
            </a:r>
            <a:r>
              <a:rPr lang="en-IN" sz="1800" dirty="0" err="1">
                <a:solidFill>
                  <a:schemeClr val="bg1"/>
                </a:solidFill>
              </a:rPr>
              <a:t>போகு</a:t>
            </a:r>
            <a:r>
              <a:rPr lang="en-IN" sz="1800" dirty="0">
                <a:solidFill>
                  <a:schemeClr val="bg1"/>
                </a:solidFill>
              </a:rPr>
              <a:t> </a:t>
            </a:r>
            <a:r>
              <a:rPr lang="en-IN" sz="1800" dirty="0" err="1">
                <a:solidFill>
                  <a:schemeClr val="bg1"/>
                </a:solidFill>
              </a:rPr>
              <a:t>கான்</a:t>
            </a:r>
            <a:r>
              <a:rPr lang="en-IN" sz="1800" dirty="0">
                <a:solidFill>
                  <a:schemeClr val="bg1"/>
                </a:solidFill>
              </a:rPr>
              <a:t/>
            </a:r>
            <a:br>
              <a:rPr lang="en-IN" sz="1800" dirty="0">
                <a:solidFill>
                  <a:schemeClr val="bg1"/>
                </a:solidFill>
              </a:rPr>
            </a:br>
            <a:r>
              <a:rPr lang="en-IN" sz="1800" dirty="0">
                <a:solidFill>
                  <a:schemeClr val="bg1"/>
                </a:solidFill>
              </a:rPr>
              <a:t>22.	</a:t>
            </a:r>
            <a:r>
              <a:rPr lang="en-IN" sz="1800" dirty="0" err="1">
                <a:solidFill>
                  <a:schemeClr val="bg1"/>
                </a:solidFill>
              </a:rPr>
              <a:t>நிரை</a:t>
            </a:r>
            <a:r>
              <a:rPr lang="en-IN" sz="1800" dirty="0">
                <a:solidFill>
                  <a:schemeClr val="bg1"/>
                </a:solidFill>
              </a:rPr>
              <a:t> </a:t>
            </a:r>
            <a:r>
              <a:rPr lang="en-IN" sz="1800" dirty="0" err="1">
                <a:solidFill>
                  <a:schemeClr val="bg1"/>
                </a:solidFill>
              </a:rPr>
              <a:t>நேர்பு</a:t>
            </a:r>
            <a:r>
              <a:rPr lang="en-IN" sz="1800" dirty="0">
                <a:solidFill>
                  <a:schemeClr val="bg1"/>
                </a:solidFill>
              </a:rPr>
              <a:t> </a:t>
            </a:r>
            <a:r>
              <a:rPr lang="en-IN" sz="1800" dirty="0" err="1">
                <a:solidFill>
                  <a:schemeClr val="bg1"/>
                </a:solidFill>
              </a:rPr>
              <a:t>நிரை</a:t>
            </a:r>
            <a:r>
              <a:rPr lang="en-IN" sz="1800" dirty="0">
                <a:solidFill>
                  <a:schemeClr val="bg1"/>
                </a:solidFill>
              </a:rPr>
              <a:t>	-	</a:t>
            </a:r>
            <a:r>
              <a:rPr lang="en-IN" sz="1800" dirty="0" err="1">
                <a:solidFill>
                  <a:schemeClr val="bg1"/>
                </a:solidFill>
              </a:rPr>
              <a:t>புலி</a:t>
            </a:r>
            <a:r>
              <a:rPr lang="en-IN" sz="1800" dirty="0">
                <a:solidFill>
                  <a:schemeClr val="bg1"/>
                </a:solidFill>
              </a:rPr>
              <a:t> </a:t>
            </a:r>
            <a:r>
              <a:rPr lang="en-IN" sz="1800" dirty="0" err="1">
                <a:solidFill>
                  <a:schemeClr val="bg1"/>
                </a:solidFill>
              </a:rPr>
              <a:t>போகு</a:t>
            </a:r>
            <a:r>
              <a:rPr lang="en-IN" sz="1800" dirty="0">
                <a:solidFill>
                  <a:schemeClr val="bg1"/>
                </a:solidFill>
              </a:rPr>
              <a:t> </a:t>
            </a:r>
            <a:r>
              <a:rPr lang="en-IN" sz="1800" dirty="0" err="1">
                <a:solidFill>
                  <a:schemeClr val="bg1"/>
                </a:solidFill>
              </a:rPr>
              <a:t>நெறி</a:t>
            </a:r>
            <a:r>
              <a:rPr lang="en-IN" sz="1800" dirty="0">
                <a:solidFill>
                  <a:schemeClr val="bg1"/>
                </a:solidFill>
              </a:rPr>
              <a:t/>
            </a:r>
            <a:br>
              <a:rPr lang="en-IN" sz="1800" dirty="0">
                <a:solidFill>
                  <a:schemeClr val="bg1"/>
                </a:solidFill>
              </a:rPr>
            </a:br>
            <a:r>
              <a:rPr lang="en-IN" sz="1800" dirty="0">
                <a:solidFill>
                  <a:schemeClr val="bg1"/>
                </a:solidFill>
              </a:rPr>
              <a:t>23.	</a:t>
            </a:r>
            <a:r>
              <a:rPr lang="en-IN" sz="1800" dirty="0" err="1">
                <a:solidFill>
                  <a:schemeClr val="bg1"/>
                </a:solidFill>
              </a:rPr>
              <a:t>நிரை</a:t>
            </a:r>
            <a:r>
              <a:rPr lang="en-IN" sz="1800" dirty="0">
                <a:solidFill>
                  <a:schemeClr val="bg1"/>
                </a:solidFill>
              </a:rPr>
              <a:t> </a:t>
            </a:r>
            <a:r>
              <a:rPr lang="en-IN" sz="1800" dirty="0" err="1">
                <a:solidFill>
                  <a:schemeClr val="bg1"/>
                </a:solidFill>
              </a:rPr>
              <a:t>நேர்பு</a:t>
            </a:r>
            <a:r>
              <a:rPr lang="en-IN" sz="1800" dirty="0">
                <a:solidFill>
                  <a:schemeClr val="bg1"/>
                </a:solidFill>
              </a:rPr>
              <a:t> </a:t>
            </a:r>
            <a:r>
              <a:rPr lang="en-IN" sz="1800" dirty="0" err="1">
                <a:solidFill>
                  <a:schemeClr val="bg1"/>
                </a:solidFill>
              </a:rPr>
              <a:t>நேர்பு</a:t>
            </a:r>
            <a:r>
              <a:rPr lang="en-IN" sz="1800" dirty="0">
                <a:solidFill>
                  <a:schemeClr val="bg1"/>
                </a:solidFill>
              </a:rPr>
              <a:t>	-	</a:t>
            </a:r>
            <a:r>
              <a:rPr lang="en-IN" sz="1800" dirty="0" err="1">
                <a:solidFill>
                  <a:schemeClr val="bg1"/>
                </a:solidFill>
              </a:rPr>
              <a:t>புலி</a:t>
            </a:r>
            <a:r>
              <a:rPr lang="en-IN" sz="1800" dirty="0">
                <a:solidFill>
                  <a:schemeClr val="bg1"/>
                </a:solidFill>
              </a:rPr>
              <a:t> </a:t>
            </a:r>
            <a:r>
              <a:rPr lang="en-IN" sz="1800" dirty="0" err="1">
                <a:solidFill>
                  <a:schemeClr val="bg1"/>
                </a:solidFill>
              </a:rPr>
              <a:t>போகு</a:t>
            </a:r>
            <a:r>
              <a:rPr lang="en-IN" sz="1800" dirty="0">
                <a:solidFill>
                  <a:schemeClr val="bg1"/>
                </a:solidFill>
              </a:rPr>
              <a:t> </a:t>
            </a:r>
            <a:r>
              <a:rPr lang="en-IN" sz="1800" dirty="0" err="1">
                <a:solidFill>
                  <a:schemeClr val="bg1"/>
                </a:solidFill>
              </a:rPr>
              <a:t>காடு</a:t>
            </a:r>
            <a:r>
              <a:rPr lang="en-IN" sz="1800" dirty="0">
                <a:solidFill>
                  <a:schemeClr val="bg1"/>
                </a:solidFill>
              </a:rPr>
              <a:t/>
            </a:r>
            <a:br>
              <a:rPr lang="en-IN" sz="1800" dirty="0">
                <a:solidFill>
                  <a:schemeClr val="bg1"/>
                </a:solidFill>
              </a:rPr>
            </a:br>
            <a:r>
              <a:rPr lang="en-IN" sz="1800" dirty="0">
                <a:solidFill>
                  <a:schemeClr val="bg1"/>
                </a:solidFill>
              </a:rPr>
              <a:t>24.	</a:t>
            </a:r>
            <a:r>
              <a:rPr lang="en-IN" sz="1800" dirty="0" err="1">
                <a:solidFill>
                  <a:schemeClr val="bg1"/>
                </a:solidFill>
              </a:rPr>
              <a:t>நிரை</a:t>
            </a:r>
            <a:r>
              <a:rPr lang="en-IN" sz="1800" dirty="0">
                <a:solidFill>
                  <a:schemeClr val="bg1"/>
                </a:solidFill>
              </a:rPr>
              <a:t> </a:t>
            </a:r>
            <a:r>
              <a:rPr lang="en-IN" sz="1800" dirty="0" err="1">
                <a:solidFill>
                  <a:schemeClr val="bg1"/>
                </a:solidFill>
              </a:rPr>
              <a:t>நேர்பு</a:t>
            </a:r>
            <a:r>
              <a:rPr lang="en-IN" sz="1800" dirty="0">
                <a:solidFill>
                  <a:schemeClr val="bg1"/>
                </a:solidFill>
              </a:rPr>
              <a:t> </a:t>
            </a:r>
            <a:r>
              <a:rPr lang="en-IN" sz="1800" dirty="0" err="1" smtClean="0">
                <a:solidFill>
                  <a:schemeClr val="bg1"/>
                </a:solidFill>
              </a:rPr>
              <a:t>நிரைபு</a:t>
            </a:r>
            <a:r>
              <a:rPr lang="en-IN" sz="1800" dirty="0" smtClean="0">
                <a:solidFill>
                  <a:schemeClr val="bg1"/>
                </a:solidFill>
              </a:rPr>
              <a:t>	-</a:t>
            </a:r>
            <a:r>
              <a:rPr lang="en-IN" sz="1800" dirty="0">
                <a:solidFill>
                  <a:schemeClr val="bg1"/>
                </a:solidFill>
              </a:rPr>
              <a:t>	</a:t>
            </a:r>
            <a:r>
              <a:rPr lang="en-IN" sz="1800" dirty="0" err="1">
                <a:solidFill>
                  <a:schemeClr val="bg1"/>
                </a:solidFill>
              </a:rPr>
              <a:t>புலி</a:t>
            </a:r>
            <a:r>
              <a:rPr lang="en-IN" sz="1800" dirty="0">
                <a:solidFill>
                  <a:schemeClr val="bg1"/>
                </a:solidFill>
              </a:rPr>
              <a:t> </a:t>
            </a:r>
            <a:r>
              <a:rPr lang="en-IN" sz="1800" dirty="0" err="1">
                <a:solidFill>
                  <a:schemeClr val="bg1"/>
                </a:solidFill>
              </a:rPr>
              <a:t>போகு</a:t>
            </a:r>
            <a:r>
              <a:rPr lang="en-IN" sz="1800" dirty="0">
                <a:solidFill>
                  <a:schemeClr val="bg1"/>
                </a:solidFill>
              </a:rPr>
              <a:t> </a:t>
            </a:r>
            <a:r>
              <a:rPr lang="en-IN" sz="1800" dirty="0" err="1">
                <a:solidFill>
                  <a:schemeClr val="bg1"/>
                </a:solidFill>
              </a:rPr>
              <a:t>பொருப்பு</a:t>
            </a:r>
            <a:r>
              <a:rPr lang="en-IN" sz="1800" dirty="0">
                <a:solidFill>
                  <a:schemeClr val="bg1"/>
                </a:solidFill>
              </a:rPr>
              <a:t/>
            </a:r>
            <a:br>
              <a:rPr lang="en-IN" sz="1800" dirty="0">
                <a:solidFill>
                  <a:schemeClr val="bg1"/>
                </a:solidFill>
              </a:rPr>
            </a:br>
            <a:r>
              <a:rPr lang="en-IN" sz="1800" dirty="0">
                <a:solidFill>
                  <a:schemeClr val="bg1"/>
                </a:solidFill>
              </a:rPr>
              <a:t>25.	</a:t>
            </a:r>
            <a:r>
              <a:rPr lang="en-IN" sz="1800" dirty="0" err="1">
                <a:solidFill>
                  <a:schemeClr val="bg1"/>
                </a:solidFill>
              </a:rPr>
              <a:t>நிரை</a:t>
            </a:r>
            <a:r>
              <a:rPr lang="en-IN" sz="1800" dirty="0">
                <a:solidFill>
                  <a:schemeClr val="bg1"/>
                </a:solidFill>
              </a:rPr>
              <a:t> </a:t>
            </a:r>
            <a:r>
              <a:rPr lang="en-IN" sz="1800" dirty="0" err="1">
                <a:solidFill>
                  <a:schemeClr val="bg1"/>
                </a:solidFill>
              </a:rPr>
              <a:t>நிரைபு</a:t>
            </a:r>
            <a:r>
              <a:rPr lang="en-IN" sz="1800" dirty="0">
                <a:solidFill>
                  <a:schemeClr val="bg1"/>
                </a:solidFill>
              </a:rPr>
              <a:t> </a:t>
            </a:r>
            <a:r>
              <a:rPr lang="en-IN" sz="1800" dirty="0" err="1">
                <a:solidFill>
                  <a:schemeClr val="bg1"/>
                </a:solidFill>
              </a:rPr>
              <a:t>நேர்</a:t>
            </a:r>
            <a:r>
              <a:rPr lang="en-IN" sz="1800" dirty="0">
                <a:solidFill>
                  <a:schemeClr val="bg1"/>
                </a:solidFill>
              </a:rPr>
              <a:t>	-	</a:t>
            </a:r>
            <a:r>
              <a:rPr lang="en-IN" sz="1800" dirty="0" err="1">
                <a:solidFill>
                  <a:schemeClr val="bg1"/>
                </a:solidFill>
              </a:rPr>
              <a:t>புலி</a:t>
            </a:r>
            <a:r>
              <a:rPr lang="en-IN" sz="1800" dirty="0">
                <a:solidFill>
                  <a:schemeClr val="bg1"/>
                </a:solidFill>
              </a:rPr>
              <a:t> </a:t>
            </a:r>
            <a:r>
              <a:rPr lang="en-IN" sz="1800" dirty="0" err="1">
                <a:solidFill>
                  <a:schemeClr val="bg1"/>
                </a:solidFill>
              </a:rPr>
              <a:t>வழங்கு</a:t>
            </a:r>
            <a:r>
              <a:rPr lang="en-IN" sz="1800" dirty="0">
                <a:solidFill>
                  <a:schemeClr val="bg1"/>
                </a:solidFill>
              </a:rPr>
              <a:t> </a:t>
            </a:r>
            <a:r>
              <a:rPr lang="en-IN" sz="1800" dirty="0" err="1">
                <a:solidFill>
                  <a:schemeClr val="bg1"/>
                </a:solidFill>
              </a:rPr>
              <a:t>கான்</a:t>
            </a:r>
            <a:r>
              <a:rPr lang="en-IN" sz="1800" dirty="0">
                <a:solidFill>
                  <a:schemeClr val="bg1"/>
                </a:solidFill>
              </a:rPr>
              <a:t/>
            </a:r>
            <a:br>
              <a:rPr lang="en-IN" sz="1800" dirty="0">
                <a:solidFill>
                  <a:schemeClr val="bg1"/>
                </a:solidFill>
              </a:rPr>
            </a:br>
            <a:r>
              <a:rPr lang="en-IN" sz="1800" dirty="0">
                <a:solidFill>
                  <a:schemeClr val="bg1"/>
                </a:solidFill>
              </a:rPr>
              <a:t>26.	</a:t>
            </a:r>
            <a:r>
              <a:rPr lang="en-IN" sz="1800" dirty="0" err="1">
                <a:solidFill>
                  <a:schemeClr val="bg1"/>
                </a:solidFill>
              </a:rPr>
              <a:t>நிரை</a:t>
            </a:r>
            <a:r>
              <a:rPr lang="en-IN" sz="1800" dirty="0">
                <a:solidFill>
                  <a:schemeClr val="bg1"/>
                </a:solidFill>
              </a:rPr>
              <a:t> </a:t>
            </a:r>
            <a:r>
              <a:rPr lang="en-IN" sz="1800" dirty="0" err="1">
                <a:solidFill>
                  <a:schemeClr val="bg1"/>
                </a:solidFill>
              </a:rPr>
              <a:t>நிரைபு</a:t>
            </a:r>
            <a:r>
              <a:rPr lang="en-IN" sz="1800" dirty="0">
                <a:solidFill>
                  <a:schemeClr val="bg1"/>
                </a:solidFill>
              </a:rPr>
              <a:t> </a:t>
            </a:r>
            <a:r>
              <a:rPr lang="en-IN" sz="1800" dirty="0" err="1">
                <a:solidFill>
                  <a:schemeClr val="bg1"/>
                </a:solidFill>
              </a:rPr>
              <a:t>நிரை</a:t>
            </a:r>
            <a:r>
              <a:rPr lang="en-IN" sz="1800" dirty="0">
                <a:solidFill>
                  <a:schemeClr val="bg1"/>
                </a:solidFill>
              </a:rPr>
              <a:t>	-	</a:t>
            </a:r>
            <a:r>
              <a:rPr lang="en-IN" sz="1800" dirty="0" err="1">
                <a:solidFill>
                  <a:schemeClr val="bg1"/>
                </a:solidFill>
              </a:rPr>
              <a:t>புலி</a:t>
            </a:r>
            <a:r>
              <a:rPr lang="en-IN" sz="1800" dirty="0">
                <a:solidFill>
                  <a:schemeClr val="bg1"/>
                </a:solidFill>
              </a:rPr>
              <a:t> </a:t>
            </a:r>
            <a:r>
              <a:rPr lang="en-IN" sz="1800" dirty="0" err="1">
                <a:solidFill>
                  <a:schemeClr val="bg1"/>
                </a:solidFill>
              </a:rPr>
              <a:t>வழங்கு</a:t>
            </a:r>
            <a:r>
              <a:rPr lang="en-IN" sz="1800" dirty="0">
                <a:solidFill>
                  <a:schemeClr val="bg1"/>
                </a:solidFill>
              </a:rPr>
              <a:t> </a:t>
            </a:r>
            <a:r>
              <a:rPr lang="en-IN" sz="1800" dirty="0" err="1">
                <a:solidFill>
                  <a:schemeClr val="bg1"/>
                </a:solidFill>
              </a:rPr>
              <a:t>நெறி</a:t>
            </a:r>
            <a:r>
              <a:rPr lang="en-IN" sz="1800" dirty="0">
                <a:solidFill>
                  <a:schemeClr val="bg1"/>
                </a:solidFill>
              </a:rPr>
              <a:t/>
            </a:r>
            <a:br>
              <a:rPr lang="en-IN" sz="1800" dirty="0">
                <a:solidFill>
                  <a:schemeClr val="bg1"/>
                </a:solidFill>
              </a:rPr>
            </a:br>
            <a:r>
              <a:rPr lang="en-IN" sz="1800" dirty="0">
                <a:solidFill>
                  <a:schemeClr val="bg1"/>
                </a:solidFill>
              </a:rPr>
              <a:t>27.	</a:t>
            </a:r>
            <a:r>
              <a:rPr lang="en-IN" sz="1800" dirty="0" err="1">
                <a:solidFill>
                  <a:schemeClr val="bg1"/>
                </a:solidFill>
              </a:rPr>
              <a:t>நிரை</a:t>
            </a:r>
            <a:r>
              <a:rPr lang="en-IN" sz="1800" dirty="0">
                <a:solidFill>
                  <a:schemeClr val="bg1"/>
                </a:solidFill>
              </a:rPr>
              <a:t> </a:t>
            </a:r>
            <a:r>
              <a:rPr lang="en-IN" sz="1800" dirty="0" err="1">
                <a:solidFill>
                  <a:schemeClr val="bg1"/>
                </a:solidFill>
              </a:rPr>
              <a:t>நிரைபு</a:t>
            </a:r>
            <a:r>
              <a:rPr lang="en-IN" sz="1800" dirty="0">
                <a:solidFill>
                  <a:schemeClr val="bg1"/>
                </a:solidFill>
              </a:rPr>
              <a:t> </a:t>
            </a:r>
            <a:r>
              <a:rPr lang="en-IN" sz="1800" dirty="0" err="1">
                <a:solidFill>
                  <a:schemeClr val="bg1"/>
                </a:solidFill>
              </a:rPr>
              <a:t>நேர்பு</a:t>
            </a:r>
            <a:r>
              <a:rPr lang="en-IN" sz="1800" dirty="0">
                <a:solidFill>
                  <a:schemeClr val="bg1"/>
                </a:solidFill>
              </a:rPr>
              <a:t>	-	</a:t>
            </a:r>
            <a:r>
              <a:rPr lang="en-IN" sz="1800" dirty="0" err="1">
                <a:solidFill>
                  <a:schemeClr val="bg1"/>
                </a:solidFill>
              </a:rPr>
              <a:t>புலி</a:t>
            </a:r>
            <a:r>
              <a:rPr lang="en-IN" sz="1800" dirty="0">
                <a:solidFill>
                  <a:schemeClr val="bg1"/>
                </a:solidFill>
              </a:rPr>
              <a:t> </a:t>
            </a:r>
            <a:r>
              <a:rPr lang="en-IN" sz="1800" dirty="0" err="1">
                <a:solidFill>
                  <a:schemeClr val="bg1"/>
                </a:solidFill>
              </a:rPr>
              <a:t>வழங்கு</a:t>
            </a:r>
            <a:r>
              <a:rPr lang="en-IN" sz="1800" dirty="0">
                <a:solidFill>
                  <a:schemeClr val="bg1"/>
                </a:solidFill>
              </a:rPr>
              <a:t> </a:t>
            </a:r>
            <a:r>
              <a:rPr lang="en-IN" sz="1800" dirty="0" err="1">
                <a:solidFill>
                  <a:schemeClr val="bg1"/>
                </a:solidFill>
              </a:rPr>
              <a:t>காடு</a:t>
            </a:r>
            <a:r>
              <a:rPr lang="en-IN" sz="1800" dirty="0">
                <a:solidFill>
                  <a:schemeClr val="bg1"/>
                </a:solidFill>
              </a:rPr>
              <a:t/>
            </a:r>
            <a:br>
              <a:rPr lang="en-IN" sz="1800" dirty="0">
                <a:solidFill>
                  <a:schemeClr val="bg1"/>
                </a:solidFill>
              </a:rPr>
            </a:br>
            <a:r>
              <a:rPr lang="en-IN" sz="1800" dirty="0">
                <a:solidFill>
                  <a:schemeClr val="bg1"/>
                </a:solidFill>
              </a:rPr>
              <a:t>28.	</a:t>
            </a:r>
            <a:r>
              <a:rPr lang="en-IN" sz="1800" dirty="0" err="1">
                <a:solidFill>
                  <a:schemeClr val="bg1"/>
                </a:solidFill>
              </a:rPr>
              <a:t>நிரை</a:t>
            </a:r>
            <a:r>
              <a:rPr lang="en-IN" sz="1800" dirty="0">
                <a:solidFill>
                  <a:schemeClr val="bg1"/>
                </a:solidFill>
              </a:rPr>
              <a:t> </a:t>
            </a:r>
            <a:r>
              <a:rPr lang="en-IN" sz="1800" dirty="0" err="1">
                <a:solidFill>
                  <a:schemeClr val="bg1"/>
                </a:solidFill>
              </a:rPr>
              <a:t>நிரைபு</a:t>
            </a:r>
            <a:r>
              <a:rPr lang="en-IN" sz="1800" dirty="0">
                <a:solidFill>
                  <a:schemeClr val="bg1"/>
                </a:solidFill>
              </a:rPr>
              <a:t> </a:t>
            </a:r>
            <a:r>
              <a:rPr lang="en-IN" sz="1800" dirty="0" err="1">
                <a:solidFill>
                  <a:schemeClr val="bg1"/>
                </a:solidFill>
              </a:rPr>
              <a:t>நிரைபு</a:t>
            </a:r>
            <a:r>
              <a:rPr lang="en-IN" sz="1800" dirty="0">
                <a:solidFill>
                  <a:schemeClr val="bg1"/>
                </a:solidFill>
              </a:rPr>
              <a:t>	-	</a:t>
            </a:r>
            <a:r>
              <a:rPr lang="en-IN" sz="1800" dirty="0" err="1">
                <a:solidFill>
                  <a:schemeClr val="bg1"/>
                </a:solidFill>
              </a:rPr>
              <a:t>புலி</a:t>
            </a:r>
            <a:r>
              <a:rPr lang="en-IN" sz="1800" dirty="0">
                <a:solidFill>
                  <a:schemeClr val="bg1"/>
                </a:solidFill>
              </a:rPr>
              <a:t> </a:t>
            </a:r>
            <a:r>
              <a:rPr lang="en-IN" sz="1800" dirty="0" err="1">
                <a:solidFill>
                  <a:schemeClr val="bg1"/>
                </a:solidFill>
              </a:rPr>
              <a:t>வழங்கு</a:t>
            </a:r>
            <a:r>
              <a:rPr lang="en-IN" sz="1800" dirty="0">
                <a:solidFill>
                  <a:schemeClr val="bg1"/>
                </a:solidFill>
              </a:rPr>
              <a:t> </a:t>
            </a:r>
            <a:r>
              <a:rPr lang="en-IN" sz="1800" dirty="0" err="1">
                <a:solidFill>
                  <a:schemeClr val="bg1"/>
                </a:solidFill>
              </a:rPr>
              <a:t>பொருப்பு</a:t>
            </a:r>
            <a:r>
              <a:rPr lang="en-IN" sz="2800" dirty="0"/>
              <a:t/>
            </a:r>
            <a:br>
              <a:rPr lang="en-IN" sz="2800" dirty="0"/>
            </a:br>
            <a:endParaRPr lang="en-IN" sz="2800" b="1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3605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548680"/>
            <a:ext cx="7772400" cy="5760640"/>
          </a:xfrm>
        </p:spPr>
        <p:txBody>
          <a:bodyPr>
            <a:normAutofit fontScale="90000"/>
          </a:bodyPr>
          <a:lstStyle/>
          <a:p>
            <a:pPr algn="l">
              <a:lnSpc>
                <a:spcPct val="150000"/>
              </a:lnSpc>
            </a:pPr>
            <a:r>
              <a:rPr lang="en-IN" sz="1800" dirty="0" smtClean="0">
                <a:solidFill>
                  <a:schemeClr val="bg1"/>
                </a:solidFill>
              </a:rPr>
              <a:t>				(</a:t>
            </a:r>
            <a:r>
              <a:rPr lang="en-IN" sz="1800" dirty="0">
                <a:solidFill>
                  <a:schemeClr val="bg1"/>
                </a:solidFill>
              </a:rPr>
              <a:t>3</a:t>
            </a:r>
            <a:r>
              <a:rPr lang="en-IN" sz="1800" dirty="0" smtClean="0">
                <a:solidFill>
                  <a:schemeClr val="bg1"/>
                </a:solidFill>
              </a:rPr>
              <a:t>)</a:t>
            </a:r>
            <a:r>
              <a:rPr lang="en-IN" sz="1800" dirty="0">
                <a:solidFill>
                  <a:schemeClr val="bg1"/>
                </a:solidFill>
              </a:rPr>
              <a:t/>
            </a:r>
            <a:br>
              <a:rPr lang="en-IN" sz="1800" dirty="0">
                <a:solidFill>
                  <a:schemeClr val="bg1"/>
                </a:solidFill>
              </a:rPr>
            </a:br>
            <a:r>
              <a:rPr lang="en-IN" sz="1800" dirty="0">
                <a:solidFill>
                  <a:schemeClr val="bg1"/>
                </a:solidFill>
              </a:rPr>
              <a:t>29.	</a:t>
            </a:r>
            <a:r>
              <a:rPr lang="en-IN" sz="1800" dirty="0" err="1">
                <a:solidFill>
                  <a:schemeClr val="bg1"/>
                </a:solidFill>
              </a:rPr>
              <a:t>நேர்பு</a:t>
            </a:r>
            <a:r>
              <a:rPr lang="en-IN" sz="1800" dirty="0">
                <a:solidFill>
                  <a:schemeClr val="bg1"/>
                </a:solidFill>
              </a:rPr>
              <a:t> </a:t>
            </a:r>
            <a:r>
              <a:rPr lang="en-IN" sz="1800" dirty="0" err="1">
                <a:solidFill>
                  <a:schemeClr val="bg1"/>
                </a:solidFill>
              </a:rPr>
              <a:t>நேர்</a:t>
            </a:r>
            <a:r>
              <a:rPr lang="en-IN" sz="1800" dirty="0">
                <a:solidFill>
                  <a:schemeClr val="bg1"/>
                </a:solidFill>
              </a:rPr>
              <a:t> </a:t>
            </a:r>
            <a:r>
              <a:rPr lang="en-IN" sz="1800" dirty="0" err="1">
                <a:solidFill>
                  <a:schemeClr val="bg1"/>
                </a:solidFill>
              </a:rPr>
              <a:t>நேர்</a:t>
            </a:r>
            <a:r>
              <a:rPr lang="en-IN" sz="1800" dirty="0">
                <a:solidFill>
                  <a:schemeClr val="bg1"/>
                </a:solidFill>
              </a:rPr>
              <a:t>	</a:t>
            </a:r>
            <a:r>
              <a:rPr lang="en-IN" sz="1800" dirty="0" smtClean="0">
                <a:solidFill>
                  <a:schemeClr val="bg1"/>
                </a:solidFill>
              </a:rPr>
              <a:t>	-</a:t>
            </a:r>
            <a:r>
              <a:rPr lang="en-IN" sz="1800" dirty="0">
                <a:solidFill>
                  <a:schemeClr val="bg1"/>
                </a:solidFill>
              </a:rPr>
              <a:t>	</a:t>
            </a:r>
            <a:r>
              <a:rPr lang="en-IN" sz="1800" dirty="0" err="1">
                <a:solidFill>
                  <a:schemeClr val="bg1"/>
                </a:solidFill>
              </a:rPr>
              <a:t>பாம்பு</a:t>
            </a:r>
            <a:r>
              <a:rPr lang="en-IN" sz="1800" dirty="0">
                <a:solidFill>
                  <a:schemeClr val="bg1"/>
                </a:solidFill>
              </a:rPr>
              <a:t> </a:t>
            </a:r>
            <a:r>
              <a:rPr lang="en-IN" sz="1800" dirty="0" err="1">
                <a:solidFill>
                  <a:schemeClr val="bg1"/>
                </a:solidFill>
              </a:rPr>
              <a:t>வாழ்</a:t>
            </a:r>
            <a:r>
              <a:rPr lang="en-IN" sz="1800" dirty="0">
                <a:solidFill>
                  <a:schemeClr val="bg1"/>
                </a:solidFill>
              </a:rPr>
              <a:t> </a:t>
            </a:r>
            <a:r>
              <a:rPr lang="en-IN" sz="1800" dirty="0" err="1">
                <a:solidFill>
                  <a:schemeClr val="bg1"/>
                </a:solidFill>
              </a:rPr>
              <a:t>கான்</a:t>
            </a:r>
            <a:r>
              <a:rPr lang="en-IN" sz="1800" dirty="0">
                <a:solidFill>
                  <a:schemeClr val="bg1"/>
                </a:solidFill>
              </a:rPr>
              <a:t/>
            </a:r>
            <a:br>
              <a:rPr lang="en-IN" sz="1800" dirty="0">
                <a:solidFill>
                  <a:schemeClr val="bg1"/>
                </a:solidFill>
              </a:rPr>
            </a:br>
            <a:r>
              <a:rPr lang="en-IN" sz="1800" dirty="0">
                <a:solidFill>
                  <a:schemeClr val="bg1"/>
                </a:solidFill>
              </a:rPr>
              <a:t>30.	</a:t>
            </a:r>
            <a:r>
              <a:rPr lang="en-IN" sz="1800" dirty="0" err="1">
                <a:solidFill>
                  <a:schemeClr val="bg1"/>
                </a:solidFill>
              </a:rPr>
              <a:t>நேர்பு</a:t>
            </a:r>
            <a:r>
              <a:rPr lang="en-IN" sz="1800" dirty="0">
                <a:solidFill>
                  <a:schemeClr val="bg1"/>
                </a:solidFill>
              </a:rPr>
              <a:t> </a:t>
            </a:r>
            <a:r>
              <a:rPr lang="en-IN" sz="1800" dirty="0" err="1">
                <a:solidFill>
                  <a:schemeClr val="bg1"/>
                </a:solidFill>
              </a:rPr>
              <a:t>நேர்</a:t>
            </a:r>
            <a:r>
              <a:rPr lang="en-IN" sz="1800" dirty="0">
                <a:solidFill>
                  <a:schemeClr val="bg1"/>
                </a:solidFill>
              </a:rPr>
              <a:t> </a:t>
            </a:r>
            <a:r>
              <a:rPr lang="en-IN" sz="1800" dirty="0" err="1" smtClean="0">
                <a:solidFill>
                  <a:schemeClr val="bg1"/>
                </a:solidFill>
              </a:rPr>
              <a:t>நிரை</a:t>
            </a:r>
            <a:r>
              <a:rPr lang="en-IN" sz="1800" dirty="0" smtClean="0">
                <a:solidFill>
                  <a:schemeClr val="bg1"/>
                </a:solidFill>
              </a:rPr>
              <a:t>	</a:t>
            </a:r>
            <a:r>
              <a:rPr lang="en-IN" sz="1800" dirty="0">
                <a:solidFill>
                  <a:schemeClr val="bg1"/>
                </a:solidFill>
              </a:rPr>
              <a:t>	-	</a:t>
            </a:r>
            <a:r>
              <a:rPr lang="en-IN" sz="1800" dirty="0" err="1">
                <a:solidFill>
                  <a:schemeClr val="bg1"/>
                </a:solidFill>
              </a:rPr>
              <a:t>பாம்பு</a:t>
            </a:r>
            <a:r>
              <a:rPr lang="en-IN" sz="1800" dirty="0">
                <a:solidFill>
                  <a:schemeClr val="bg1"/>
                </a:solidFill>
              </a:rPr>
              <a:t> </a:t>
            </a:r>
            <a:r>
              <a:rPr lang="en-IN" sz="1800" dirty="0" err="1">
                <a:solidFill>
                  <a:schemeClr val="bg1"/>
                </a:solidFill>
              </a:rPr>
              <a:t>வாழ்</a:t>
            </a:r>
            <a:r>
              <a:rPr lang="en-IN" sz="1800" dirty="0">
                <a:solidFill>
                  <a:schemeClr val="bg1"/>
                </a:solidFill>
              </a:rPr>
              <a:t> </a:t>
            </a:r>
            <a:r>
              <a:rPr lang="en-IN" sz="1800" dirty="0" err="1">
                <a:solidFill>
                  <a:schemeClr val="bg1"/>
                </a:solidFill>
              </a:rPr>
              <a:t>நெறி</a:t>
            </a:r>
            <a:r>
              <a:rPr lang="en-IN" sz="1800" dirty="0">
                <a:solidFill>
                  <a:schemeClr val="bg1"/>
                </a:solidFill>
              </a:rPr>
              <a:t/>
            </a:r>
            <a:br>
              <a:rPr lang="en-IN" sz="1800" dirty="0">
                <a:solidFill>
                  <a:schemeClr val="bg1"/>
                </a:solidFill>
              </a:rPr>
            </a:br>
            <a:r>
              <a:rPr lang="en-IN" sz="1800" dirty="0">
                <a:solidFill>
                  <a:schemeClr val="bg1"/>
                </a:solidFill>
              </a:rPr>
              <a:t>31.	</a:t>
            </a:r>
            <a:r>
              <a:rPr lang="en-IN" sz="1800" dirty="0" err="1">
                <a:solidFill>
                  <a:schemeClr val="bg1"/>
                </a:solidFill>
              </a:rPr>
              <a:t>நேர்பு</a:t>
            </a:r>
            <a:r>
              <a:rPr lang="en-IN" sz="1800" dirty="0">
                <a:solidFill>
                  <a:schemeClr val="bg1"/>
                </a:solidFill>
              </a:rPr>
              <a:t> </a:t>
            </a:r>
            <a:r>
              <a:rPr lang="en-IN" sz="1800" dirty="0" err="1">
                <a:solidFill>
                  <a:schemeClr val="bg1"/>
                </a:solidFill>
              </a:rPr>
              <a:t>நேர்</a:t>
            </a:r>
            <a:r>
              <a:rPr lang="en-IN" sz="1800" dirty="0">
                <a:solidFill>
                  <a:schemeClr val="bg1"/>
                </a:solidFill>
              </a:rPr>
              <a:t> </a:t>
            </a:r>
            <a:r>
              <a:rPr lang="en-IN" sz="1800" dirty="0" err="1" smtClean="0">
                <a:solidFill>
                  <a:schemeClr val="bg1"/>
                </a:solidFill>
              </a:rPr>
              <a:t>நேர்பு</a:t>
            </a:r>
            <a:r>
              <a:rPr lang="en-IN" sz="1800" dirty="0" smtClean="0">
                <a:solidFill>
                  <a:schemeClr val="bg1"/>
                </a:solidFill>
              </a:rPr>
              <a:t>	</a:t>
            </a:r>
            <a:r>
              <a:rPr lang="en-IN" sz="1800" dirty="0">
                <a:solidFill>
                  <a:schemeClr val="bg1"/>
                </a:solidFill>
              </a:rPr>
              <a:t>	-	</a:t>
            </a:r>
            <a:r>
              <a:rPr lang="en-IN" sz="1800" dirty="0" err="1">
                <a:solidFill>
                  <a:schemeClr val="bg1"/>
                </a:solidFill>
              </a:rPr>
              <a:t>பாம்பு</a:t>
            </a:r>
            <a:r>
              <a:rPr lang="en-IN" sz="1800" dirty="0">
                <a:solidFill>
                  <a:schemeClr val="bg1"/>
                </a:solidFill>
              </a:rPr>
              <a:t> </a:t>
            </a:r>
            <a:r>
              <a:rPr lang="en-IN" sz="1800" dirty="0" err="1">
                <a:solidFill>
                  <a:schemeClr val="bg1"/>
                </a:solidFill>
              </a:rPr>
              <a:t>வாழ்</a:t>
            </a:r>
            <a:r>
              <a:rPr lang="en-IN" sz="1800" dirty="0">
                <a:solidFill>
                  <a:schemeClr val="bg1"/>
                </a:solidFill>
              </a:rPr>
              <a:t> </a:t>
            </a:r>
            <a:r>
              <a:rPr lang="en-IN" sz="1800" dirty="0" err="1">
                <a:solidFill>
                  <a:schemeClr val="bg1"/>
                </a:solidFill>
              </a:rPr>
              <a:t>காடு</a:t>
            </a:r>
            <a:r>
              <a:rPr lang="en-IN" sz="1800" dirty="0">
                <a:solidFill>
                  <a:schemeClr val="bg1"/>
                </a:solidFill>
              </a:rPr>
              <a:t/>
            </a:r>
            <a:br>
              <a:rPr lang="en-IN" sz="1800" dirty="0">
                <a:solidFill>
                  <a:schemeClr val="bg1"/>
                </a:solidFill>
              </a:rPr>
            </a:br>
            <a:r>
              <a:rPr lang="en-IN" sz="1800" dirty="0">
                <a:solidFill>
                  <a:schemeClr val="bg1"/>
                </a:solidFill>
              </a:rPr>
              <a:t>32.	</a:t>
            </a:r>
            <a:r>
              <a:rPr lang="en-IN" sz="1800" dirty="0" err="1">
                <a:solidFill>
                  <a:schemeClr val="bg1"/>
                </a:solidFill>
              </a:rPr>
              <a:t>நேர்பு</a:t>
            </a:r>
            <a:r>
              <a:rPr lang="en-IN" sz="1800" dirty="0">
                <a:solidFill>
                  <a:schemeClr val="bg1"/>
                </a:solidFill>
              </a:rPr>
              <a:t> </a:t>
            </a:r>
            <a:r>
              <a:rPr lang="en-IN" sz="1800" dirty="0" err="1">
                <a:solidFill>
                  <a:schemeClr val="bg1"/>
                </a:solidFill>
              </a:rPr>
              <a:t>நேர்</a:t>
            </a:r>
            <a:r>
              <a:rPr lang="en-IN" sz="1800" dirty="0">
                <a:solidFill>
                  <a:schemeClr val="bg1"/>
                </a:solidFill>
              </a:rPr>
              <a:t> </a:t>
            </a:r>
            <a:r>
              <a:rPr lang="en-IN" sz="1800" dirty="0" err="1">
                <a:solidFill>
                  <a:schemeClr val="bg1"/>
                </a:solidFill>
              </a:rPr>
              <a:t>நிரைபு</a:t>
            </a:r>
            <a:r>
              <a:rPr lang="en-IN" sz="1800" dirty="0">
                <a:solidFill>
                  <a:schemeClr val="bg1"/>
                </a:solidFill>
              </a:rPr>
              <a:t>	-	</a:t>
            </a:r>
            <a:r>
              <a:rPr lang="en-IN" sz="1800" dirty="0" err="1">
                <a:solidFill>
                  <a:schemeClr val="bg1"/>
                </a:solidFill>
              </a:rPr>
              <a:t>பாம்பு</a:t>
            </a:r>
            <a:r>
              <a:rPr lang="en-IN" sz="1800" dirty="0">
                <a:solidFill>
                  <a:schemeClr val="bg1"/>
                </a:solidFill>
              </a:rPr>
              <a:t> </a:t>
            </a:r>
            <a:r>
              <a:rPr lang="en-IN" sz="1800" dirty="0" err="1">
                <a:solidFill>
                  <a:schemeClr val="bg1"/>
                </a:solidFill>
              </a:rPr>
              <a:t>வாழ்பொருப்பு</a:t>
            </a:r>
            <a:r>
              <a:rPr lang="en-IN" sz="1800" dirty="0">
                <a:solidFill>
                  <a:schemeClr val="bg1"/>
                </a:solidFill>
              </a:rPr>
              <a:t/>
            </a:r>
            <a:br>
              <a:rPr lang="en-IN" sz="1800" dirty="0">
                <a:solidFill>
                  <a:schemeClr val="bg1"/>
                </a:solidFill>
              </a:rPr>
            </a:br>
            <a:r>
              <a:rPr lang="en-IN" sz="1800" dirty="0">
                <a:solidFill>
                  <a:schemeClr val="bg1"/>
                </a:solidFill>
              </a:rPr>
              <a:t>33.	</a:t>
            </a:r>
            <a:r>
              <a:rPr lang="en-IN" sz="1800" dirty="0" err="1">
                <a:solidFill>
                  <a:schemeClr val="bg1"/>
                </a:solidFill>
              </a:rPr>
              <a:t>நேர்பு</a:t>
            </a:r>
            <a:r>
              <a:rPr lang="en-IN" sz="1800" dirty="0">
                <a:solidFill>
                  <a:schemeClr val="bg1"/>
                </a:solidFill>
              </a:rPr>
              <a:t> </a:t>
            </a:r>
            <a:r>
              <a:rPr lang="en-IN" sz="1800" dirty="0" err="1">
                <a:solidFill>
                  <a:schemeClr val="bg1"/>
                </a:solidFill>
              </a:rPr>
              <a:t>நிரை</a:t>
            </a:r>
            <a:r>
              <a:rPr lang="en-IN" sz="1800" dirty="0">
                <a:solidFill>
                  <a:schemeClr val="bg1"/>
                </a:solidFill>
              </a:rPr>
              <a:t> </a:t>
            </a:r>
            <a:r>
              <a:rPr lang="en-IN" sz="1800" dirty="0" err="1" smtClean="0">
                <a:solidFill>
                  <a:schemeClr val="bg1"/>
                </a:solidFill>
              </a:rPr>
              <a:t>நேர்</a:t>
            </a:r>
            <a:r>
              <a:rPr lang="en-IN" sz="1800" dirty="0" smtClean="0">
                <a:solidFill>
                  <a:schemeClr val="bg1"/>
                </a:solidFill>
              </a:rPr>
              <a:t>	</a:t>
            </a:r>
            <a:r>
              <a:rPr lang="en-IN" sz="1800" dirty="0">
                <a:solidFill>
                  <a:schemeClr val="bg1"/>
                </a:solidFill>
              </a:rPr>
              <a:t>	-	</a:t>
            </a:r>
            <a:r>
              <a:rPr lang="en-IN" sz="1800" dirty="0" err="1">
                <a:solidFill>
                  <a:schemeClr val="bg1"/>
                </a:solidFill>
              </a:rPr>
              <a:t>பாம்பு</a:t>
            </a:r>
            <a:r>
              <a:rPr lang="en-IN" sz="1800" dirty="0">
                <a:solidFill>
                  <a:schemeClr val="bg1"/>
                </a:solidFill>
              </a:rPr>
              <a:t> </a:t>
            </a:r>
            <a:r>
              <a:rPr lang="en-IN" sz="1800" dirty="0" err="1">
                <a:solidFill>
                  <a:schemeClr val="bg1"/>
                </a:solidFill>
              </a:rPr>
              <a:t>வரு</a:t>
            </a:r>
            <a:r>
              <a:rPr lang="en-IN" sz="1800" dirty="0">
                <a:solidFill>
                  <a:schemeClr val="bg1"/>
                </a:solidFill>
              </a:rPr>
              <a:t> </a:t>
            </a:r>
            <a:r>
              <a:rPr lang="en-IN" sz="1800" dirty="0" err="1">
                <a:solidFill>
                  <a:schemeClr val="bg1"/>
                </a:solidFill>
              </a:rPr>
              <a:t>கான்</a:t>
            </a:r>
            <a:r>
              <a:rPr lang="en-IN" sz="1800" dirty="0">
                <a:solidFill>
                  <a:schemeClr val="bg1"/>
                </a:solidFill>
              </a:rPr>
              <a:t/>
            </a:r>
            <a:br>
              <a:rPr lang="en-IN" sz="1800" dirty="0">
                <a:solidFill>
                  <a:schemeClr val="bg1"/>
                </a:solidFill>
              </a:rPr>
            </a:br>
            <a:r>
              <a:rPr lang="en-IN" sz="1800" dirty="0">
                <a:solidFill>
                  <a:schemeClr val="bg1"/>
                </a:solidFill>
              </a:rPr>
              <a:t>34.	</a:t>
            </a:r>
            <a:r>
              <a:rPr lang="en-IN" sz="1800" dirty="0" err="1">
                <a:solidFill>
                  <a:schemeClr val="bg1"/>
                </a:solidFill>
              </a:rPr>
              <a:t>நேர்பு</a:t>
            </a:r>
            <a:r>
              <a:rPr lang="en-IN" sz="1800" dirty="0">
                <a:solidFill>
                  <a:schemeClr val="bg1"/>
                </a:solidFill>
              </a:rPr>
              <a:t> </a:t>
            </a:r>
            <a:r>
              <a:rPr lang="en-IN" sz="1800" dirty="0" err="1">
                <a:solidFill>
                  <a:schemeClr val="bg1"/>
                </a:solidFill>
              </a:rPr>
              <a:t>நிரை</a:t>
            </a:r>
            <a:r>
              <a:rPr lang="en-IN" sz="1800" dirty="0">
                <a:solidFill>
                  <a:schemeClr val="bg1"/>
                </a:solidFill>
              </a:rPr>
              <a:t> </a:t>
            </a:r>
            <a:r>
              <a:rPr lang="en-IN" sz="1800" dirty="0" err="1">
                <a:solidFill>
                  <a:schemeClr val="bg1"/>
                </a:solidFill>
              </a:rPr>
              <a:t>நிரை</a:t>
            </a:r>
            <a:r>
              <a:rPr lang="en-IN" sz="1800" dirty="0">
                <a:solidFill>
                  <a:schemeClr val="bg1"/>
                </a:solidFill>
              </a:rPr>
              <a:t>	-	</a:t>
            </a:r>
            <a:r>
              <a:rPr lang="en-IN" sz="1800" dirty="0" err="1">
                <a:solidFill>
                  <a:schemeClr val="bg1"/>
                </a:solidFill>
              </a:rPr>
              <a:t>பாம்பு</a:t>
            </a:r>
            <a:r>
              <a:rPr lang="en-IN" sz="1800" dirty="0">
                <a:solidFill>
                  <a:schemeClr val="bg1"/>
                </a:solidFill>
              </a:rPr>
              <a:t> </a:t>
            </a:r>
            <a:r>
              <a:rPr lang="en-IN" sz="1800" dirty="0" err="1">
                <a:solidFill>
                  <a:schemeClr val="bg1"/>
                </a:solidFill>
              </a:rPr>
              <a:t>வரு</a:t>
            </a:r>
            <a:r>
              <a:rPr lang="en-IN" sz="1800" dirty="0">
                <a:solidFill>
                  <a:schemeClr val="bg1"/>
                </a:solidFill>
              </a:rPr>
              <a:t> </a:t>
            </a:r>
            <a:r>
              <a:rPr lang="en-IN" sz="1800" dirty="0" err="1">
                <a:solidFill>
                  <a:schemeClr val="bg1"/>
                </a:solidFill>
              </a:rPr>
              <a:t>நெறி</a:t>
            </a:r>
            <a:r>
              <a:rPr lang="en-IN" sz="1800" dirty="0">
                <a:solidFill>
                  <a:schemeClr val="bg1"/>
                </a:solidFill>
              </a:rPr>
              <a:t/>
            </a:r>
            <a:br>
              <a:rPr lang="en-IN" sz="1800" dirty="0">
                <a:solidFill>
                  <a:schemeClr val="bg1"/>
                </a:solidFill>
              </a:rPr>
            </a:br>
            <a:r>
              <a:rPr lang="en-IN" sz="1800" dirty="0">
                <a:solidFill>
                  <a:schemeClr val="bg1"/>
                </a:solidFill>
              </a:rPr>
              <a:t>35.	</a:t>
            </a:r>
            <a:r>
              <a:rPr lang="en-IN" sz="1800" dirty="0" err="1">
                <a:solidFill>
                  <a:schemeClr val="bg1"/>
                </a:solidFill>
              </a:rPr>
              <a:t>நேர்பு</a:t>
            </a:r>
            <a:r>
              <a:rPr lang="en-IN" sz="1800" dirty="0">
                <a:solidFill>
                  <a:schemeClr val="bg1"/>
                </a:solidFill>
              </a:rPr>
              <a:t> </a:t>
            </a:r>
            <a:r>
              <a:rPr lang="en-IN" sz="1800" dirty="0" err="1">
                <a:solidFill>
                  <a:schemeClr val="bg1"/>
                </a:solidFill>
              </a:rPr>
              <a:t>நிரை</a:t>
            </a:r>
            <a:r>
              <a:rPr lang="en-IN" sz="1800" dirty="0">
                <a:solidFill>
                  <a:schemeClr val="bg1"/>
                </a:solidFill>
              </a:rPr>
              <a:t> </a:t>
            </a:r>
            <a:r>
              <a:rPr lang="en-IN" sz="1800" dirty="0" err="1">
                <a:solidFill>
                  <a:schemeClr val="bg1"/>
                </a:solidFill>
              </a:rPr>
              <a:t>நேர்பு</a:t>
            </a:r>
            <a:r>
              <a:rPr lang="en-IN" sz="1800" dirty="0">
                <a:solidFill>
                  <a:schemeClr val="bg1"/>
                </a:solidFill>
              </a:rPr>
              <a:t>	-	</a:t>
            </a:r>
            <a:r>
              <a:rPr lang="en-IN" sz="1800" dirty="0" err="1">
                <a:solidFill>
                  <a:schemeClr val="bg1"/>
                </a:solidFill>
              </a:rPr>
              <a:t>பாம்பு</a:t>
            </a:r>
            <a:r>
              <a:rPr lang="en-IN" sz="1800" dirty="0">
                <a:solidFill>
                  <a:schemeClr val="bg1"/>
                </a:solidFill>
              </a:rPr>
              <a:t> </a:t>
            </a:r>
            <a:r>
              <a:rPr lang="en-IN" sz="1800" dirty="0" err="1">
                <a:solidFill>
                  <a:schemeClr val="bg1"/>
                </a:solidFill>
              </a:rPr>
              <a:t>வரு</a:t>
            </a:r>
            <a:r>
              <a:rPr lang="en-IN" sz="1800" dirty="0">
                <a:solidFill>
                  <a:schemeClr val="bg1"/>
                </a:solidFill>
              </a:rPr>
              <a:t> </a:t>
            </a:r>
            <a:r>
              <a:rPr lang="en-IN" sz="1800" dirty="0" err="1">
                <a:solidFill>
                  <a:schemeClr val="bg1"/>
                </a:solidFill>
              </a:rPr>
              <a:t>காடு</a:t>
            </a:r>
            <a:r>
              <a:rPr lang="en-IN" sz="1800" dirty="0">
                <a:solidFill>
                  <a:schemeClr val="bg1"/>
                </a:solidFill>
              </a:rPr>
              <a:t/>
            </a:r>
            <a:br>
              <a:rPr lang="en-IN" sz="1800" dirty="0">
                <a:solidFill>
                  <a:schemeClr val="bg1"/>
                </a:solidFill>
              </a:rPr>
            </a:br>
            <a:r>
              <a:rPr lang="en-IN" sz="1800" dirty="0">
                <a:solidFill>
                  <a:schemeClr val="bg1"/>
                </a:solidFill>
              </a:rPr>
              <a:t>36.	</a:t>
            </a:r>
            <a:r>
              <a:rPr lang="en-IN" sz="1800" dirty="0" err="1">
                <a:solidFill>
                  <a:schemeClr val="bg1"/>
                </a:solidFill>
              </a:rPr>
              <a:t>நேர்பு</a:t>
            </a:r>
            <a:r>
              <a:rPr lang="en-IN" sz="1800" dirty="0">
                <a:solidFill>
                  <a:schemeClr val="bg1"/>
                </a:solidFill>
              </a:rPr>
              <a:t> </a:t>
            </a:r>
            <a:r>
              <a:rPr lang="en-IN" sz="1800" dirty="0" err="1">
                <a:solidFill>
                  <a:schemeClr val="bg1"/>
                </a:solidFill>
              </a:rPr>
              <a:t>நிரை</a:t>
            </a:r>
            <a:r>
              <a:rPr lang="en-IN" sz="1800" dirty="0">
                <a:solidFill>
                  <a:schemeClr val="bg1"/>
                </a:solidFill>
              </a:rPr>
              <a:t> </a:t>
            </a:r>
            <a:r>
              <a:rPr lang="en-IN" sz="1800" dirty="0" err="1" smtClean="0">
                <a:solidFill>
                  <a:schemeClr val="bg1"/>
                </a:solidFill>
              </a:rPr>
              <a:t>நிரைபு</a:t>
            </a:r>
            <a:r>
              <a:rPr lang="en-IN" sz="1800" dirty="0" smtClean="0">
                <a:solidFill>
                  <a:schemeClr val="bg1"/>
                </a:solidFill>
              </a:rPr>
              <a:t>	-</a:t>
            </a:r>
            <a:r>
              <a:rPr lang="en-IN" sz="1800" dirty="0">
                <a:solidFill>
                  <a:schemeClr val="bg1"/>
                </a:solidFill>
              </a:rPr>
              <a:t>	</a:t>
            </a:r>
            <a:r>
              <a:rPr lang="en-IN" sz="1800" dirty="0" err="1">
                <a:solidFill>
                  <a:schemeClr val="bg1"/>
                </a:solidFill>
              </a:rPr>
              <a:t>பாம்பு</a:t>
            </a:r>
            <a:r>
              <a:rPr lang="en-IN" sz="1800" dirty="0">
                <a:solidFill>
                  <a:schemeClr val="bg1"/>
                </a:solidFill>
              </a:rPr>
              <a:t> </a:t>
            </a:r>
            <a:r>
              <a:rPr lang="en-IN" sz="1800" dirty="0" err="1">
                <a:solidFill>
                  <a:schemeClr val="bg1"/>
                </a:solidFill>
              </a:rPr>
              <a:t>வரு</a:t>
            </a:r>
            <a:r>
              <a:rPr lang="en-IN" sz="1800" dirty="0">
                <a:solidFill>
                  <a:schemeClr val="bg1"/>
                </a:solidFill>
              </a:rPr>
              <a:t> </a:t>
            </a:r>
            <a:r>
              <a:rPr lang="en-IN" sz="1800" dirty="0" err="1">
                <a:solidFill>
                  <a:schemeClr val="bg1"/>
                </a:solidFill>
              </a:rPr>
              <a:t>பொருப்பு</a:t>
            </a:r>
            <a:r>
              <a:rPr lang="en-IN" sz="1800" dirty="0">
                <a:solidFill>
                  <a:schemeClr val="bg1"/>
                </a:solidFill>
              </a:rPr>
              <a:t/>
            </a:r>
            <a:br>
              <a:rPr lang="en-IN" sz="1800" dirty="0">
                <a:solidFill>
                  <a:schemeClr val="bg1"/>
                </a:solidFill>
              </a:rPr>
            </a:br>
            <a:r>
              <a:rPr lang="en-IN" sz="1800" dirty="0">
                <a:solidFill>
                  <a:schemeClr val="bg1"/>
                </a:solidFill>
              </a:rPr>
              <a:t>37.	</a:t>
            </a:r>
            <a:r>
              <a:rPr lang="en-IN" sz="1800" dirty="0" err="1">
                <a:solidFill>
                  <a:schemeClr val="bg1"/>
                </a:solidFill>
              </a:rPr>
              <a:t>நேர்பு</a:t>
            </a:r>
            <a:r>
              <a:rPr lang="en-IN" sz="1800" dirty="0">
                <a:solidFill>
                  <a:schemeClr val="bg1"/>
                </a:solidFill>
              </a:rPr>
              <a:t> </a:t>
            </a:r>
            <a:r>
              <a:rPr lang="en-IN" sz="1800" dirty="0" err="1">
                <a:solidFill>
                  <a:schemeClr val="bg1"/>
                </a:solidFill>
              </a:rPr>
              <a:t>நேர்பு</a:t>
            </a:r>
            <a:r>
              <a:rPr lang="en-IN" sz="1800" dirty="0">
                <a:solidFill>
                  <a:schemeClr val="bg1"/>
                </a:solidFill>
              </a:rPr>
              <a:t> </a:t>
            </a:r>
            <a:r>
              <a:rPr lang="en-IN" sz="1800" dirty="0" err="1">
                <a:solidFill>
                  <a:schemeClr val="bg1"/>
                </a:solidFill>
              </a:rPr>
              <a:t>நேர்</a:t>
            </a:r>
            <a:r>
              <a:rPr lang="en-IN" sz="1800" dirty="0">
                <a:solidFill>
                  <a:schemeClr val="bg1"/>
                </a:solidFill>
              </a:rPr>
              <a:t>	</a:t>
            </a:r>
            <a:r>
              <a:rPr lang="en-IN" sz="1800" dirty="0" smtClean="0">
                <a:solidFill>
                  <a:schemeClr val="bg1"/>
                </a:solidFill>
              </a:rPr>
              <a:t>	-</a:t>
            </a:r>
            <a:r>
              <a:rPr lang="en-IN" sz="1800" dirty="0">
                <a:solidFill>
                  <a:schemeClr val="bg1"/>
                </a:solidFill>
              </a:rPr>
              <a:t>	</a:t>
            </a:r>
            <a:r>
              <a:rPr lang="en-IN" sz="1800" dirty="0" err="1">
                <a:solidFill>
                  <a:schemeClr val="bg1"/>
                </a:solidFill>
              </a:rPr>
              <a:t>பாம்பு</a:t>
            </a:r>
            <a:r>
              <a:rPr lang="en-IN" sz="1800" dirty="0">
                <a:solidFill>
                  <a:schemeClr val="bg1"/>
                </a:solidFill>
              </a:rPr>
              <a:t> </a:t>
            </a:r>
            <a:r>
              <a:rPr lang="en-IN" sz="1800" dirty="0" err="1">
                <a:solidFill>
                  <a:schemeClr val="bg1"/>
                </a:solidFill>
              </a:rPr>
              <a:t>போகு</a:t>
            </a:r>
            <a:r>
              <a:rPr lang="en-IN" sz="1800" dirty="0">
                <a:solidFill>
                  <a:schemeClr val="bg1"/>
                </a:solidFill>
              </a:rPr>
              <a:t> </a:t>
            </a:r>
            <a:r>
              <a:rPr lang="en-IN" sz="1800" dirty="0" err="1">
                <a:solidFill>
                  <a:schemeClr val="bg1"/>
                </a:solidFill>
              </a:rPr>
              <a:t>கான்</a:t>
            </a:r>
            <a:r>
              <a:rPr lang="en-IN" sz="1800" dirty="0">
                <a:solidFill>
                  <a:schemeClr val="bg1"/>
                </a:solidFill>
              </a:rPr>
              <a:t/>
            </a:r>
            <a:br>
              <a:rPr lang="en-IN" sz="1800" dirty="0">
                <a:solidFill>
                  <a:schemeClr val="bg1"/>
                </a:solidFill>
              </a:rPr>
            </a:br>
            <a:r>
              <a:rPr lang="en-IN" sz="1800" dirty="0">
                <a:solidFill>
                  <a:schemeClr val="bg1"/>
                </a:solidFill>
              </a:rPr>
              <a:t>38.	</a:t>
            </a:r>
            <a:r>
              <a:rPr lang="en-IN" sz="1800" dirty="0" err="1">
                <a:solidFill>
                  <a:schemeClr val="bg1"/>
                </a:solidFill>
              </a:rPr>
              <a:t>நேர்பு</a:t>
            </a:r>
            <a:r>
              <a:rPr lang="en-IN" sz="1800" dirty="0">
                <a:solidFill>
                  <a:schemeClr val="bg1"/>
                </a:solidFill>
              </a:rPr>
              <a:t> </a:t>
            </a:r>
            <a:r>
              <a:rPr lang="en-IN" sz="1800" dirty="0" err="1">
                <a:solidFill>
                  <a:schemeClr val="bg1"/>
                </a:solidFill>
              </a:rPr>
              <a:t>நேர்பு</a:t>
            </a:r>
            <a:r>
              <a:rPr lang="en-IN" sz="1800" dirty="0">
                <a:solidFill>
                  <a:schemeClr val="bg1"/>
                </a:solidFill>
              </a:rPr>
              <a:t> </a:t>
            </a:r>
            <a:r>
              <a:rPr lang="en-IN" sz="1800" dirty="0" err="1">
                <a:solidFill>
                  <a:schemeClr val="bg1"/>
                </a:solidFill>
              </a:rPr>
              <a:t>நிரை</a:t>
            </a:r>
            <a:r>
              <a:rPr lang="en-IN" sz="1800" dirty="0">
                <a:solidFill>
                  <a:schemeClr val="bg1"/>
                </a:solidFill>
              </a:rPr>
              <a:t>	-	</a:t>
            </a:r>
            <a:r>
              <a:rPr lang="en-IN" sz="1800" dirty="0" err="1">
                <a:solidFill>
                  <a:schemeClr val="bg1"/>
                </a:solidFill>
              </a:rPr>
              <a:t>பாம்பு</a:t>
            </a:r>
            <a:r>
              <a:rPr lang="en-IN" sz="1800" dirty="0">
                <a:solidFill>
                  <a:schemeClr val="bg1"/>
                </a:solidFill>
              </a:rPr>
              <a:t> </a:t>
            </a:r>
            <a:r>
              <a:rPr lang="en-IN" sz="1800" dirty="0" err="1">
                <a:solidFill>
                  <a:schemeClr val="bg1"/>
                </a:solidFill>
              </a:rPr>
              <a:t>போகு</a:t>
            </a:r>
            <a:r>
              <a:rPr lang="en-IN" sz="1800" dirty="0">
                <a:solidFill>
                  <a:schemeClr val="bg1"/>
                </a:solidFill>
              </a:rPr>
              <a:t> </a:t>
            </a:r>
            <a:r>
              <a:rPr lang="en-IN" sz="1800" dirty="0" err="1">
                <a:solidFill>
                  <a:schemeClr val="bg1"/>
                </a:solidFill>
              </a:rPr>
              <a:t>நெறி</a:t>
            </a:r>
            <a:r>
              <a:rPr lang="en-IN" sz="1800" dirty="0">
                <a:solidFill>
                  <a:schemeClr val="bg1"/>
                </a:solidFill>
              </a:rPr>
              <a:t/>
            </a:r>
            <a:br>
              <a:rPr lang="en-IN" sz="1800" dirty="0">
                <a:solidFill>
                  <a:schemeClr val="bg1"/>
                </a:solidFill>
              </a:rPr>
            </a:br>
            <a:r>
              <a:rPr lang="en-IN" sz="1800" dirty="0">
                <a:solidFill>
                  <a:schemeClr val="bg1"/>
                </a:solidFill>
              </a:rPr>
              <a:t>39.	</a:t>
            </a:r>
            <a:r>
              <a:rPr lang="en-IN" sz="1800" dirty="0" err="1">
                <a:solidFill>
                  <a:schemeClr val="bg1"/>
                </a:solidFill>
              </a:rPr>
              <a:t>நேர்பு</a:t>
            </a:r>
            <a:r>
              <a:rPr lang="en-IN" sz="1800" dirty="0">
                <a:solidFill>
                  <a:schemeClr val="bg1"/>
                </a:solidFill>
              </a:rPr>
              <a:t> </a:t>
            </a:r>
            <a:r>
              <a:rPr lang="en-IN" sz="1800" dirty="0" err="1">
                <a:solidFill>
                  <a:schemeClr val="bg1"/>
                </a:solidFill>
              </a:rPr>
              <a:t>நேர்புநேர்பு</a:t>
            </a:r>
            <a:r>
              <a:rPr lang="en-IN" sz="1800" dirty="0">
                <a:solidFill>
                  <a:schemeClr val="bg1"/>
                </a:solidFill>
              </a:rPr>
              <a:t>	-	</a:t>
            </a:r>
            <a:r>
              <a:rPr lang="en-IN" sz="1800" dirty="0" err="1">
                <a:solidFill>
                  <a:schemeClr val="bg1"/>
                </a:solidFill>
              </a:rPr>
              <a:t>பாம்பு</a:t>
            </a:r>
            <a:r>
              <a:rPr lang="en-IN" sz="1800" dirty="0">
                <a:solidFill>
                  <a:schemeClr val="bg1"/>
                </a:solidFill>
              </a:rPr>
              <a:t> </a:t>
            </a:r>
            <a:r>
              <a:rPr lang="en-IN" sz="1800" dirty="0" err="1">
                <a:solidFill>
                  <a:schemeClr val="bg1"/>
                </a:solidFill>
              </a:rPr>
              <a:t>போகு</a:t>
            </a:r>
            <a:r>
              <a:rPr lang="en-IN" sz="1800" dirty="0">
                <a:solidFill>
                  <a:schemeClr val="bg1"/>
                </a:solidFill>
              </a:rPr>
              <a:t> </a:t>
            </a:r>
            <a:r>
              <a:rPr lang="en-IN" sz="1800" dirty="0" err="1">
                <a:solidFill>
                  <a:schemeClr val="bg1"/>
                </a:solidFill>
              </a:rPr>
              <a:t>காடு</a:t>
            </a:r>
            <a:r>
              <a:rPr lang="en-IN" sz="1800" dirty="0">
                <a:solidFill>
                  <a:schemeClr val="bg1"/>
                </a:solidFill>
              </a:rPr>
              <a:t/>
            </a:r>
            <a:br>
              <a:rPr lang="en-IN" sz="1800" dirty="0">
                <a:solidFill>
                  <a:schemeClr val="bg1"/>
                </a:solidFill>
              </a:rPr>
            </a:br>
            <a:r>
              <a:rPr lang="en-IN" sz="1800" dirty="0">
                <a:solidFill>
                  <a:schemeClr val="bg1"/>
                </a:solidFill>
              </a:rPr>
              <a:t>40.	</a:t>
            </a:r>
            <a:r>
              <a:rPr lang="en-IN" sz="1800" dirty="0" err="1">
                <a:solidFill>
                  <a:schemeClr val="bg1"/>
                </a:solidFill>
              </a:rPr>
              <a:t>நேர்பு</a:t>
            </a:r>
            <a:r>
              <a:rPr lang="en-IN" sz="1800" dirty="0">
                <a:solidFill>
                  <a:schemeClr val="bg1"/>
                </a:solidFill>
              </a:rPr>
              <a:t> </a:t>
            </a:r>
            <a:r>
              <a:rPr lang="en-IN" sz="1800" dirty="0" err="1">
                <a:solidFill>
                  <a:schemeClr val="bg1"/>
                </a:solidFill>
              </a:rPr>
              <a:t>நேர்பு</a:t>
            </a:r>
            <a:r>
              <a:rPr lang="en-IN" sz="1800" dirty="0">
                <a:solidFill>
                  <a:schemeClr val="bg1"/>
                </a:solidFill>
              </a:rPr>
              <a:t> </a:t>
            </a:r>
            <a:r>
              <a:rPr lang="en-IN" sz="1800" dirty="0" err="1" smtClean="0">
                <a:solidFill>
                  <a:schemeClr val="bg1"/>
                </a:solidFill>
              </a:rPr>
              <a:t>நிரைபு</a:t>
            </a:r>
            <a:r>
              <a:rPr lang="en-IN" sz="1800" dirty="0" smtClean="0">
                <a:solidFill>
                  <a:schemeClr val="bg1"/>
                </a:solidFill>
              </a:rPr>
              <a:t>	-</a:t>
            </a:r>
            <a:r>
              <a:rPr lang="en-IN" sz="1800" dirty="0">
                <a:solidFill>
                  <a:schemeClr val="bg1"/>
                </a:solidFill>
              </a:rPr>
              <a:t>	</a:t>
            </a:r>
            <a:r>
              <a:rPr lang="en-IN" sz="1800" dirty="0" err="1">
                <a:solidFill>
                  <a:schemeClr val="bg1"/>
                </a:solidFill>
              </a:rPr>
              <a:t>பாம்பு</a:t>
            </a:r>
            <a:r>
              <a:rPr lang="en-IN" sz="1800" dirty="0">
                <a:solidFill>
                  <a:schemeClr val="bg1"/>
                </a:solidFill>
              </a:rPr>
              <a:t> </a:t>
            </a:r>
            <a:r>
              <a:rPr lang="en-IN" sz="1800" dirty="0" err="1">
                <a:solidFill>
                  <a:schemeClr val="bg1"/>
                </a:solidFill>
              </a:rPr>
              <a:t>போகு</a:t>
            </a:r>
            <a:r>
              <a:rPr lang="en-IN" sz="1800" dirty="0">
                <a:solidFill>
                  <a:schemeClr val="bg1"/>
                </a:solidFill>
              </a:rPr>
              <a:t> </a:t>
            </a:r>
            <a:r>
              <a:rPr lang="en-IN" sz="1800" dirty="0" err="1">
                <a:solidFill>
                  <a:schemeClr val="bg1"/>
                </a:solidFill>
              </a:rPr>
              <a:t>பொருப்பு</a:t>
            </a:r>
            <a:r>
              <a:rPr lang="en-IN" sz="1800" dirty="0">
                <a:solidFill>
                  <a:schemeClr val="bg1"/>
                </a:solidFill>
              </a:rPr>
              <a:t/>
            </a:r>
            <a:br>
              <a:rPr lang="en-IN" sz="1800" dirty="0">
                <a:solidFill>
                  <a:schemeClr val="bg1"/>
                </a:solidFill>
              </a:rPr>
            </a:br>
            <a:r>
              <a:rPr lang="en-IN" sz="1800" dirty="0">
                <a:solidFill>
                  <a:schemeClr val="bg1"/>
                </a:solidFill>
              </a:rPr>
              <a:t>41.	</a:t>
            </a:r>
            <a:r>
              <a:rPr lang="en-IN" sz="1800" dirty="0" err="1">
                <a:solidFill>
                  <a:schemeClr val="bg1"/>
                </a:solidFill>
              </a:rPr>
              <a:t>நேர்பு</a:t>
            </a:r>
            <a:r>
              <a:rPr lang="en-IN" sz="1800" dirty="0">
                <a:solidFill>
                  <a:schemeClr val="bg1"/>
                </a:solidFill>
              </a:rPr>
              <a:t> </a:t>
            </a:r>
            <a:r>
              <a:rPr lang="en-IN" sz="1800" dirty="0" err="1">
                <a:solidFill>
                  <a:schemeClr val="bg1"/>
                </a:solidFill>
              </a:rPr>
              <a:t>நிரைபு</a:t>
            </a:r>
            <a:r>
              <a:rPr lang="en-IN" sz="1800" dirty="0">
                <a:solidFill>
                  <a:schemeClr val="bg1"/>
                </a:solidFill>
              </a:rPr>
              <a:t> </a:t>
            </a:r>
            <a:r>
              <a:rPr lang="en-IN" sz="1800" dirty="0" err="1">
                <a:solidFill>
                  <a:schemeClr val="bg1"/>
                </a:solidFill>
              </a:rPr>
              <a:t>நேர்</a:t>
            </a:r>
            <a:r>
              <a:rPr lang="en-IN" sz="1800" dirty="0">
                <a:solidFill>
                  <a:schemeClr val="bg1"/>
                </a:solidFill>
              </a:rPr>
              <a:t>	-	</a:t>
            </a:r>
            <a:r>
              <a:rPr lang="en-IN" sz="1800" dirty="0" err="1">
                <a:solidFill>
                  <a:schemeClr val="bg1"/>
                </a:solidFill>
              </a:rPr>
              <a:t>பாம்பு</a:t>
            </a:r>
            <a:r>
              <a:rPr lang="en-IN" sz="1800" dirty="0">
                <a:solidFill>
                  <a:schemeClr val="bg1"/>
                </a:solidFill>
              </a:rPr>
              <a:t> </a:t>
            </a:r>
            <a:r>
              <a:rPr lang="en-IN" sz="1800" dirty="0" err="1">
                <a:solidFill>
                  <a:schemeClr val="bg1"/>
                </a:solidFill>
              </a:rPr>
              <a:t>வழங்கு</a:t>
            </a:r>
            <a:r>
              <a:rPr lang="en-IN" sz="1800" dirty="0">
                <a:solidFill>
                  <a:schemeClr val="bg1"/>
                </a:solidFill>
              </a:rPr>
              <a:t> </a:t>
            </a:r>
            <a:r>
              <a:rPr lang="en-IN" sz="1800" dirty="0" err="1">
                <a:solidFill>
                  <a:schemeClr val="bg1"/>
                </a:solidFill>
              </a:rPr>
              <a:t>கான்</a:t>
            </a:r>
            <a:r>
              <a:rPr lang="en-IN" sz="1800" dirty="0">
                <a:solidFill>
                  <a:schemeClr val="bg1"/>
                </a:solidFill>
              </a:rPr>
              <a:t/>
            </a:r>
            <a:br>
              <a:rPr lang="en-IN" sz="1800" dirty="0">
                <a:solidFill>
                  <a:schemeClr val="bg1"/>
                </a:solidFill>
              </a:rPr>
            </a:br>
            <a:r>
              <a:rPr lang="en-IN" sz="1800" dirty="0">
                <a:solidFill>
                  <a:schemeClr val="bg1"/>
                </a:solidFill>
              </a:rPr>
              <a:t>42.	</a:t>
            </a:r>
            <a:r>
              <a:rPr lang="en-IN" sz="1800" dirty="0" err="1">
                <a:solidFill>
                  <a:schemeClr val="bg1"/>
                </a:solidFill>
              </a:rPr>
              <a:t>நேர்பு</a:t>
            </a:r>
            <a:r>
              <a:rPr lang="en-IN" sz="1800" dirty="0">
                <a:solidFill>
                  <a:schemeClr val="bg1"/>
                </a:solidFill>
              </a:rPr>
              <a:t> </a:t>
            </a:r>
            <a:r>
              <a:rPr lang="en-IN" sz="1800" dirty="0" err="1">
                <a:solidFill>
                  <a:schemeClr val="bg1"/>
                </a:solidFill>
              </a:rPr>
              <a:t>நிரைபு</a:t>
            </a:r>
            <a:r>
              <a:rPr lang="en-IN" sz="1800" dirty="0">
                <a:solidFill>
                  <a:schemeClr val="bg1"/>
                </a:solidFill>
              </a:rPr>
              <a:t> </a:t>
            </a:r>
            <a:r>
              <a:rPr lang="en-IN" sz="1800" dirty="0" err="1" smtClean="0">
                <a:solidFill>
                  <a:schemeClr val="bg1"/>
                </a:solidFill>
              </a:rPr>
              <a:t>நிரை</a:t>
            </a:r>
            <a:r>
              <a:rPr lang="en-IN" sz="1800" dirty="0" smtClean="0">
                <a:solidFill>
                  <a:schemeClr val="bg1"/>
                </a:solidFill>
              </a:rPr>
              <a:t>	-</a:t>
            </a:r>
            <a:r>
              <a:rPr lang="en-IN" sz="1800" dirty="0">
                <a:solidFill>
                  <a:schemeClr val="bg1"/>
                </a:solidFill>
              </a:rPr>
              <a:t>	</a:t>
            </a:r>
            <a:r>
              <a:rPr lang="en-IN" sz="1800" dirty="0" err="1">
                <a:solidFill>
                  <a:schemeClr val="bg1"/>
                </a:solidFill>
              </a:rPr>
              <a:t>பாம்பு</a:t>
            </a:r>
            <a:r>
              <a:rPr lang="en-IN" sz="1800" dirty="0">
                <a:solidFill>
                  <a:schemeClr val="bg1"/>
                </a:solidFill>
              </a:rPr>
              <a:t> </a:t>
            </a:r>
            <a:r>
              <a:rPr lang="en-IN" sz="1800" dirty="0" err="1">
                <a:solidFill>
                  <a:schemeClr val="bg1"/>
                </a:solidFill>
              </a:rPr>
              <a:t>வழங்கு</a:t>
            </a:r>
            <a:r>
              <a:rPr lang="en-IN" sz="1800" dirty="0">
                <a:solidFill>
                  <a:schemeClr val="bg1"/>
                </a:solidFill>
              </a:rPr>
              <a:t> </a:t>
            </a:r>
            <a:r>
              <a:rPr lang="en-IN" sz="1800" dirty="0" err="1">
                <a:solidFill>
                  <a:schemeClr val="bg1"/>
                </a:solidFill>
              </a:rPr>
              <a:t>நெறி</a:t>
            </a:r>
            <a:r>
              <a:rPr lang="en-IN" sz="1800" dirty="0">
                <a:solidFill>
                  <a:schemeClr val="bg1"/>
                </a:solidFill>
              </a:rPr>
              <a:t/>
            </a:r>
            <a:br>
              <a:rPr lang="en-IN" sz="1800" dirty="0">
                <a:solidFill>
                  <a:schemeClr val="bg1"/>
                </a:solidFill>
              </a:rPr>
            </a:br>
            <a:r>
              <a:rPr lang="en-IN" sz="1800" dirty="0">
                <a:solidFill>
                  <a:schemeClr val="bg1"/>
                </a:solidFill>
              </a:rPr>
              <a:t>43.	</a:t>
            </a:r>
            <a:r>
              <a:rPr lang="en-IN" sz="1800" dirty="0" err="1">
                <a:solidFill>
                  <a:schemeClr val="bg1"/>
                </a:solidFill>
              </a:rPr>
              <a:t>நேர்பு</a:t>
            </a:r>
            <a:r>
              <a:rPr lang="en-IN" sz="1800" dirty="0">
                <a:solidFill>
                  <a:schemeClr val="bg1"/>
                </a:solidFill>
              </a:rPr>
              <a:t> </a:t>
            </a:r>
            <a:r>
              <a:rPr lang="en-IN" sz="1800" dirty="0" err="1">
                <a:solidFill>
                  <a:schemeClr val="bg1"/>
                </a:solidFill>
              </a:rPr>
              <a:t>நிரைபு</a:t>
            </a:r>
            <a:r>
              <a:rPr lang="en-IN" sz="1800" dirty="0">
                <a:solidFill>
                  <a:schemeClr val="bg1"/>
                </a:solidFill>
              </a:rPr>
              <a:t> </a:t>
            </a:r>
            <a:r>
              <a:rPr lang="en-IN" sz="1800" dirty="0" err="1" smtClean="0">
                <a:solidFill>
                  <a:schemeClr val="bg1"/>
                </a:solidFill>
              </a:rPr>
              <a:t>நேர்பு</a:t>
            </a:r>
            <a:r>
              <a:rPr lang="en-IN" sz="1800" dirty="0" smtClean="0">
                <a:solidFill>
                  <a:schemeClr val="bg1"/>
                </a:solidFill>
              </a:rPr>
              <a:t>	-</a:t>
            </a:r>
            <a:r>
              <a:rPr lang="en-IN" sz="1800" dirty="0">
                <a:solidFill>
                  <a:schemeClr val="bg1"/>
                </a:solidFill>
              </a:rPr>
              <a:t>	</a:t>
            </a:r>
            <a:r>
              <a:rPr lang="en-IN" sz="1800" dirty="0" err="1">
                <a:solidFill>
                  <a:schemeClr val="bg1"/>
                </a:solidFill>
              </a:rPr>
              <a:t>பாம்பு</a:t>
            </a:r>
            <a:r>
              <a:rPr lang="en-IN" sz="1800" dirty="0">
                <a:solidFill>
                  <a:schemeClr val="bg1"/>
                </a:solidFill>
              </a:rPr>
              <a:t> </a:t>
            </a:r>
            <a:r>
              <a:rPr lang="en-IN" sz="1800" dirty="0" err="1">
                <a:solidFill>
                  <a:schemeClr val="bg1"/>
                </a:solidFill>
              </a:rPr>
              <a:t>வழங்கு</a:t>
            </a:r>
            <a:r>
              <a:rPr lang="en-IN" sz="1800" dirty="0">
                <a:solidFill>
                  <a:schemeClr val="bg1"/>
                </a:solidFill>
              </a:rPr>
              <a:t> </a:t>
            </a:r>
            <a:r>
              <a:rPr lang="en-IN" sz="1800" dirty="0" err="1">
                <a:solidFill>
                  <a:schemeClr val="bg1"/>
                </a:solidFill>
              </a:rPr>
              <a:t>காடு</a:t>
            </a:r>
            <a:r>
              <a:rPr lang="en-IN" sz="1800" dirty="0">
                <a:solidFill>
                  <a:schemeClr val="bg1"/>
                </a:solidFill>
              </a:rPr>
              <a:t/>
            </a:r>
            <a:br>
              <a:rPr lang="en-IN" sz="1800" dirty="0">
                <a:solidFill>
                  <a:schemeClr val="bg1"/>
                </a:solidFill>
              </a:rPr>
            </a:br>
            <a:r>
              <a:rPr lang="en-IN" sz="1800" dirty="0">
                <a:solidFill>
                  <a:schemeClr val="bg1"/>
                </a:solidFill>
              </a:rPr>
              <a:t>44.	</a:t>
            </a:r>
            <a:r>
              <a:rPr lang="en-IN" sz="1800" dirty="0" err="1">
                <a:solidFill>
                  <a:schemeClr val="bg1"/>
                </a:solidFill>
              </a:rPr>
              <a:t>நேர்பு</a:t>
            </a:r>
            <a:r>
              <a:rPr lang="en-IN" sz="1800" dirty="0">
                <a:solidFill>
                  <a:schemeClr val="bg1"/>
                </a:solidFill>
              </a:rPr>
              <a:t> </a:t>
            </a:r>
            <a:r>
              <a:rPr lang="en-IN" sz="1800" dirty="0" err="1">
                <a:solidFill>
                  <a:schemeClr val="bg1"/>
                </a:solidFill>
              </a:rPr>
              <a:t>நிரைபு</a:t>
            </a:r>
            <a:r>
              <a:rPr lang="en-IN" sz="1800" dirty="0">
                <a:solidFill>
                  <a:schemeClr val="bg1"/>
                </a:solidFill>
              </a:rPr>
              <a:t> </a:t>
            </a:r>
            <a:r>
              <a:rPr lang="en-IN" sz="1800" dirty="0" err="1" smtClean="0">
                <a:solidFill>
                  <a:schemeClr val="bg1"/>
                </a:solidFill>
              </a:rPr>
              <a:t>நிரைபு</a:t>
            </a:r>
            <a:r>
              <a:rPr lang="en-IN" sz="1800" dirty="0" smtClean="0">
                <a:solidFill>
                  <a:schemeClr val="bg1"/>
                </a:solidFill>
              </a:rPr>
              <a:t>	-</a:t>
            </a:r>
            <a:r>
              <a:rPr lang="en-IN" sz="1800" dirty="0">
                <a:solidFill>
                  <a:schemeClr val="bg1"/>
                </a:solidFill>
              </a:rPr>
              <a:t>	</a:t>
            </a:r>
            <a:r>
              <a:rPr lang="en-IN" sz="1800" dirty="0" err="1">
                <a:solidFill>
                  <a:schemeClr val="bg1"/>
                </a:solidFill>
              </a:rPr>
              <a:t>பாம்பு</a:t>
            </a:r>
            <a:r>
              <a:rPr lang="en-IN" sz="1800" dirty="0">
                <a:solidFill>
                  <a:schemeClr val="bg1"/>
                </a:solidFill>
              </a:rPr>
              <a:t> </a:t>
            </a:r>
            <a:r>
              <a:rPr lang="en-IN" sz="1800" dirty="0" err="1">
                <a:solidFill>
                  <a:schemeClr val="bg1"/>
                </a:solidFill>
              </a:rPr>
              <a:t>வழங்கு</a:t>
            </a:r>
            <a:r>
              <a:rPr lang="en-IN" sz="1800" dirty="0">
                <a:solidFill>
                  <a:schemeClr val="bg1"/>
                </a:solidFill>
              </a:rPr>
              <a:t> </a:t>
            </a:r>
            <a:r>
              <a:rPr lang="en-IN" sz="1800" dirty="0" err="1">
                <a:solidFill>
                  <a:schemeClr val="bg1"/>
                </a:solidFill>
              </a:rPr>
              <a:t>பொருப்பு</a:t>
            </a:r>
            <a:r>
              <a:rPr lang="en-IN" sz="1800" dirty="0"/>
              <a:t/>
            </a:r>
            <a:br>
              <a:rPr lang="en-IN" sz="1800" dirty="0"/>
            </a:br>
            <a:endParaRPr lang="en-IN" sz="1800" b="1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3614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764704"/>
            <a:ext cx="7772400" cy="5400600"/>
          </a:xfrm>
        </p:spPr>
        <p:txBody>
          <a:bodyPr>
            <a:normAutofit fontScale="90000"/>
          </a:bodyPr>
          <a:lstStyle/>
          <a:p>
            <a:pPr algn="l">
              <a:lnSpc>
                <a:spcPct val="150000"/>
              </a:lnSpc>
            </a:pPr>
            <a:r>
              <a:rPr lang="en-IN" sz="1600" dirty="0" smtClean="0">
                <a:solidFill>
                  <a:schemeClr val="bg1"/>
                </a:solidFill>
              </a:rPr>
              <a:t>				(</a:t>
            </a:r>
            <a:r>
              <a:rPr lang="en-IN" sz="1600" dirty="0">
                <a:solidFill>
                  <a:schemeClr val="bg1"/>
                </a:solidFill>
              </a:rPr>
              <a:t>4</a:t>
            </a:r>
            <a:r>
              <a:rPr lang="en-IN" sz="1600" dirty="0" smtClean="0">
                <a:solidFill>
                  <a:schemeClr val="bg1"/>
                </a:solidFill>
              </a:rPr>
              <a:t>)</a:t>
            </a:r>
            <a:br>
              <a:rPr lang="en-IN" sz="1600" dirty="0" smtClean="0">
                <a:solidFill>
                  <a:schemeClr val="bg1"/>
                </a:solidFill>
              </a:rPr>
            </a:br>
            <a:r>
              <a:rPr lang="en-IN" sz="1600" dirty="0">
                <a:solidFill>
                  <a:schemeClr val="bg1"/>
                </a:solidFill>
              </a:rPr>
              <a:t/>
            </a:r>
            <a:br>
              <a:rPr lang="en-IN" sz="1600" dirty="0">
                <a:solidFill>
                  <a:schemeClr val="bg1"/>
                </a:solidFill>
              </a:rPr>
            </a:br>
            <a:r>
              <a:rPr lang="en-IN" sz="1600" dirty="0">
                <a:solidFill>
                  <a:schemeClr val="bg1"/>
                </a:solidFill>
              </a:rPr>
              <a:t>45.	</a:t>
            </a:r>
            <a:r>
              <a:rPr lang="en-IN" sz="1600" dirty="0" err="1">
                <a:solidFill>
                  <a:schemeClr val="bg1"/>
                </a:solidFill>
              </a:rPr>
              <a:t>நிரைபு</a:t>
            </a:r>
            <a:r>
              <a:rPr lang="en-IN" sz="1600" dirty="0">
                <a:solidFill>
                  <a:schemeClr val="bg1"/>
                </a:solidFill>
              </a:rPr>
              <a:t> </a:t>
            </a:r>
            <a:r>
              <a:rPr lang="en-IN" sz="1600" dirty="0" err="1">
                <a:solidFill>
                  <a:schemeClr val="bg1"/>
                </a:solidFill>
              </a:rPr>
              <a:t>நேர்</a:t>
            </a:r>
            <a:r>
              <a:rPr lang="en-IN" sz="1600" dirty="0">
                <a:solidFill>
                  <a:schemeClr val="bg1"/>
                </a:solidFill>
              </a:rPr>
              <a:t> </a:t>
            </a:r>
            <a:r>
              <a:rPr lang="en-IN" sz="1600" dirty="0" err="1">
                <a:solidFill>
                  <a:schemeClr val="bg1"/>
                </a:solidFill>
              </a:rPr>
              <a:t>நேர்</a:t>
            </a:r>
            <a:r>
              <a:rPr lang="en-IN" sz="1600" dirty="0">
                <a:solidFill>
                  <a:schemeClr val="bg1"/>
                </a:solidFill>
              </a:rPr>
              <a:t>	</a:t>
            </a:r>
            <a:r>
              <a:rPr lang="en-IN" sz="1600" dirty="0" smtClean="0">
                <a:solidFill>
                  <a:schemeClr val="bg1"/>
                </a:solidFill>
              </a:rPr>
              <a:t>-</a:t>
            </a:r>
            <a:r>
              <a:rPr lang="en-IN" sz="1600" dirty="0">
                <a:solidFill>
                  <a:schemeClr val="bg1"/>
                </a:solidFill>
              </a:rPr>
              <a:t>	</a:t>
            </a:r>
            <a:r>
              <a:rPr lang="en-IN" sz="1600" dirty="0" err="1">
                <a:solidFill>
                  <a:schemeClr val="bg1"/>
                </a:solidFill>
              </a:rPr>
              <a:t>களிறு</a:t>
            </a:r>
            <a:r>
              <a:rPr lang="en-IN" sz="1600" dirty="0">
                <a:solidFill>
                  <a:schemeClr val="bg1"/>
                </a:solidFill>
              </a:rPr>
              <a:t> </a:t>
            </a:r>
            <a:r>
              <a:rPr lang="en-IN" sz="1600" dirty="0" err="1">
                <a:solidFill>
                  <a:schemeClr val="bg1"/>
                </a:solidFill>
              </a:rPr>
              <a:t>வாழ்</a:t>
            </a:r>
            <a:r>
              <a:rPr lang="en-IN" sz="1600" dirty="0">
                <a:solidFill>
                  <a:schemeClr val="bg1"/>
                </a:solidFill>
              </a:rPr>
              <a:t> </a:t>
            </a:r>
            <a:r>
              <a:rPr lang="en-IN" sz="1600" dirty="0" err="1">
                <a:solidFill>
                  <a:schemeClr val="bg1"/>
                </a:solidFill>
              </a:rPr>
              <a:t>கான்</a:t>
            </a:r>
            <a:r>
              <a:rPr lang="en-IN" sz="1600" dirty="0">
                <a:solidFill>
                  <a:schemeClr val="bg1"/>
                </a:solidFill>
              </a:rPr>
              <a:t/>
            </a:r>
            <a:br>
              <a:rPr lang="en-IN" sz="1600" dirty="0">
                <a:solidFill>
                  <a:schemeClr val="bg1"/>
                </a:solidFill>
              </a:rPr>
            </a:br>
            <a:r>
              <a:rPr lang="en-IN" sz="1600" dirty="0">
                <a:solidFill>
                  <a:schemeClr val="bg1"/>
                </a:solidFill>
              </a:rPr>
              <a:t>46.	</a:t>
            </a:r>
            <a:r>
              <a:rPr lang="en-IN" sz="1600" dirty="0" err="1">
                <a:solidFill>
                  <a:schemeClr val="bg1"/>
                </a:solidFill>
              </a:rPr>
              <a:t>நிரைபு</a:t>
            </a:r>
            <a:r>
              <a:rPr lang="en-IN" sz="1600" dirty="0">
                <a:solidFill>
                  <a:schemeClr val="bg1"/>
                </a:solidFill>
              </a:rPr>
              <a:t> </a:t>
            </a:r>
            <a:r>
              <a:rPr lang="en-IN" sz="1600" dirty="0" err="1">
                <a:solidFill>
                  <a:schemeClr val="bg1"/>
                </a:solidFill>
              </a:rPr>
              <a:t>நேர்</a:t>
            </a:r>
            <a:r>
              <a:rPr lang="en-IN" sz="1600" dirty="0">
                <a:solidFill>
                  <a:schemeClr val="bg1"/>
                </a:solidFill>
              </a:rPr>
              <a:t> </a:t>
            </a:r>
            <a:r>
              <a:rPr lang="en-IN" sz="1600" dirty="0" err="1">
                <a:solidFill>
                  <a:schemeClr val="bg1"/>
                </a:solidFill>
              </a:rPr>
              <a:t>நிரை</a:t>
            </a:r>
            <a:r>
              <a:rPr lang="en-IN" sz="1600" dirty="0">
                <a:solidFill>
                  <a:schemeClr val="bg1"/>
                </a:solidFill>
              </a:rPr>
              <a:t>	-	</a:t>
            </a:r>
            <a:r>
              <a:rPr lang="en-IN" sz="1600" dirty="0" err="1">
                <a:solidFill>
                  <a:schemeClr val="bg1"/>
                </a:solidFill>
              </a:rPr>
              <a:t>களிறு</a:t>
            </a:r>
            <a:r>
              <a:rPr lang="en-IN" sz="1600" dirty="0">
                <a:solidFill>
                  <a:schemeClr val="bg1"/>
                </a:solidFill>
              </a:rPr>
              <a:t> </a:t>
            </a:r>
            <a:r>
              <a:rPr lang="en-IN" sz="1600" dirty="0" err="1">
                <a:solidFill>
                  <a:schemeClr val="bg1"/>
                </a:solidFill>
              </a:rPr>
              <a:t>வாழ்</a:t>
            </a:r>
            <a:r>
              <a:rPr lang="en-IN" sz="1600" dirty="0">
                <a:solidFill>
                  <a:schemeClr val="bg1"/>
                </a:solidFill>
              </a:rPr>
              <a:t> </a:t>
            </a:r>
            <a:r>
              <a:rPr lang="en-IN" sz="1600" dirty="0" err="1">
                <a:solidFill>
                  <a:schemeClr val="bg1"/>
                </a:solidFill>
              </a:rPr>
              <a:t>நெறி</a:t>
            </a:r>
            <a:r>
              <a:rPr lang="en-IN" sz="1600" dirty="0">
                <a:solidFill>
                  <a:schemeClr val="bg1"/>
                </a:solidFill>
              </a:rPr>
              <a:t/>
            </a:r>
            <a:br>
              <a:rPr lang="en-IN" sz="1600" dirty="0">
                <a:solidFill>
                  <a:schemeClr val="bg1"/>
                </a:solidFill>
              </a:rPr>
            </a:br>
            <a:r>
              <a:rPr lang="en-IN" sz="1600" dirty="0">
                <a:solidFill>
                  <a:schemeClr val="bg1"/>
                </a:solidFill>
              </a:rPr>
              <a:t>47.	</a:t>
            </a:r>
            <a:r>
              <a:rPr lang="en-IN" sz="1600" dirty="0" err="1">
                <a:solidFill>
                  <a:schemeClr val="bg1"/>
                </a:solidFill>
              </a:rPr>
              <a:t>நிரைபு</a:t>
            </a:r>
            <a:r>
              <a:rPr lang="en-IN" sz="1600" dirty="0">
                <a:solidFill>
                  <a:schemeClr val="bg1"/>
                </a:solidFill>
              </a:rPr>
              <a:t> </a:t>
            </a:r>
            <a:r>
              <a:rPr lang="en-IN" sz="1600" dirty="0" err="1">
                <a:solidFill>
                  <a:schemeClr val="bg1"/>
                </a:solidFill>
              </a:rPr>
              <a:t>நேர்</a:t>
            </a:r>
            <a:r>
              <a:rPr lang="en-IN" sz="1600" dirty="0">
                <a:solidFill>
                  <a:schemeClr val="bg1"/>
                </a:solidFill>
              </a:rPr>
              <a:t> </a:t>
            </a:r>
            <a:r>
              <a:rPr lang="en-IN" sz="1600" dirty="0" err="1">
                <a:solidFill>
                  <a:schemeClr val="bg1"/>
                </a:solidFill>
              </a:rPr>
              <a:t>நேர்பு</a:t>
            </a:r>
            <a:r>
              <a:rPr lang="en-IN" sz="1600" dirty="0">
                <a:solidFill>
                  <a:schemeClr val="bg1"/>
                </a:solidFill>
              </a:rPr>
              <a:t>	-	</a:t>
            </a:r>
            <a:r>
              <a:rPr lang="en-IN" sz="1600" dirty="0" err="1">
                <a:solidFill>
                  <a:schemeClr val="bg1"/>
                </a:solidFill>
              </a:rPr>
              <a:t>களிறு</a:t>
            </a:r>
            <a:r>
              <a:rPr lang="en-IN" sz="1600" dirty="0">
                <a:solidFill>
                  <a:schemeClr val="bg1"/>
                </a:solidFill>
              </a:rPr>
              <a:t> </a:t>
            </a:r>
            <a:r>
              <a:rPr lang="en-IN" sz="1600" dirty="0" err="1">
                <a:solidFill>
                  <a:schemeClr val="bg1"/>
                </a:solidFill>
              </a:rPr>
              <a:t>வாழ்</a:t>
            </a:r>
            <a:r>
              <a:rPr lang="en-IN" sz="1600" dirty="0">
                <a:solidFill>
                  <a:schemeClr val="bg1"/>
                </a:solidFill>
              </a:rPr>
              <a:t> </a:t>
            </a:r>
            <a:r>
              <a:rPr lang="en-IN" sz="1600" dirty="0" err="1">
                <a:solidFill>
                  <a:schemeClr val="bg1"/>
                </a:solidFill>
              </a:rPr>
              <a:t>காடு</a:t>
            </a:r>
            <a:r>
              <a:rPr lang="en-IN" sz="1600" dirty="0">
                <a:solidFill>
                  <a:schemeClr val="bg1"/>
                </a:solidFill>
              </a:rPr>
              <a:t/>
            </a:r>
            <a:br>
              <a:rPr lang="en-IN" sz="1600" dirty="0">
                <a:solidFill>
                  <a:schemeClr val="bg1"/>
                </a:solidFill>
              </a:rPr>
            </a:br>
            <a:r>
              <a:rPr lang="en-IN" sz="1600" dirty="0">
                <a:solidFill>
                  <a:schemeClr val="bg1"/>
                </a:solidFill>
              </a:rPr>
              <a:t>48.	</a:t>
            </a:r>
            <a:r>
              <a:rPr lang="en-IN" sz="1600" dirty="0" err="1">
                <a:solidFill>
                  <a:schemeClr val="bg1"/>
                </a:solidFill>
              </a:rPr>
              <a:t>நிரைபு</a:t>
            </a:r>
            <a:r>
              <a:rPr lang="en-IN" sz="1600" dirty="0">
                <a:solidFill>
                  <a:schemeClr val="bg1"/>
                </a:solidFill>
              </a:rPr>
              <a:t> </a:t>
            </a:r>
            <a:r>
              <a:rPr lang="en-IN" sz="1600" dirty="0" err="1">
                <a:solidFill>
                  <a:schemeClr val="bg1"/>
                </a:solidFill>
              </a:rPr>
              <a:t>நேர்</a:t>
            </a:r>
            <a:r>
              <a:rPr lang="en-IN" sz="1600" dirty="0">
                <a:solidFill>
                  <a:schemeClr val="bg1"/>
                </a:solidFill>
              </a:rPr>
              <a:t> </a:t>
            </a:r>
            <a:r>
              <a:rPr lang="en-IN" sz="1600" dirty="0" err="1">
                <a:solidFill>
                  <a:schemeClr val="bg1"/>
                </a:solidFill>
              </a:rPr>
              <a:t>நிரைபு</a:t>
            </a:r>
            <a:r>
              <a:rPr lang="en-IN" sz="1600" dirty="0">
                <a:solidFill>
                  <a:schemeClr val="bg1"/>
                </a:solidFill>
              </a:rPr>
              <a:t>-	</a:t>
            </a:r>
            <a:r>
              <a:rPr lang="en-IN" sz="1600" dirty="0" err="1">
                <a:solidFill>
                  <a:schemeClr val="bg1"/>
                </a:solidFill>
              </a:rPr>
              <a:t>களிறு</a:t>
            </a:r>
            <a:r>
              <a:rPr lang="en-IN" sz="1600" dirty="0">
                <a:solidFill>
                  <a:schemeClr val="bg1"/>
                </a:solidFill>
              </a:rPr>
              <a:t> </a:t>
            </a:r>
            <a:r>
              <a:rPr lang="en-IN" sz="1600" dirty="0" err="1">
                <a:solidFill>
                  <a:schemeClr val="bg1"/>
                </a:solidFill>
              </a:rPr>
              <a:t>வாழ்பொருப்பு</a:t>
            </a:r>
            <a:r>
              <a:rPr lang="en-IN" sz="1600" dirty="0">
                <a:solidFill>
                  <a:schemeClr val="bg1"/>
                </a:solidFill>
              </a:rPr>
              <a:t/>
            </a:r>
            <a:br>
              <a:rPr lang="en-IN" sz="1600" dirty="0">
                <a:solidFill>
                  <a:schemeClr val="bg1"/>
                </a:solidFill>
              </a:rPr>
            </a:br>
            <a:r>
              <a:rPr lang="en-IN" sz="1600" dirty="0">
                <a:solidFill>
                  <a:schemeClr val="bg1"/>
                </a:solidFill>
              </a:rPr>
              <a:t>49.	</a:t>
            </a:r>
            <a:r>
              <a:rPr lang="en-IN" sz="1600" dirty="0" err="1">
                <a:solidFill>
                  <a:schemeClr val="bg1"/>
                </a:solidFill>
              </a:rPr>
              <a:t>நிரைபு</a:t>
            </a:r>
            <a:r>
              <a:rPr lang="en-IN" sz="1600" dirty="0">
                <a:solidFill>
                  <a:schemeClr val="bg1"/>
                </a:solidFill>
              </a:rPr>
              <a:t> </a:t>
            </a:r>
            <a:r>
              <a:rPr lang="en-IN" sz="1600" dirty="0" err="1">
                <a:solidFill>
                  <a:schemeClr val="bg1"/>
                </a:solidFill>
              </a:rPr>
              <a:t>நிரை</a:t>
            </a:r>
            <a:r>
              <a:rPr lang="en-IN" sz="1600" dirty="0">
                <a:solidFill>
                  <a:schemeClr val="bg1"/>
                </a:solidFill>
              </a:rPr>
              <a:t> </a:t>
            </a:r>
            <a:r>
              <a:rPr lang="en-IN" sz="1600" dirty="0" err="1">
                <a:solidFill>
                  <a:schemeClr val="bg1"/>
                </a:solidFill>
              </a:rPr>
              <a:t>நேர்</a:t>
            </a:r>
            <a:r>
              <a:rPr lang="en-IN" sz="1600" dirty="0">
                <a:solidFill>
                  <a:schemeClr val="bg1"/>
                </a:solidFill>
              </a:rPr>
              <a:t>	-	</a:t>
            </a:r>
            <a:r>
              <a:rPr lang="en-IN" sz="1600" dirty="0" err="1">
                <a:solidFill>
                  <a:schemeClr val="bg1"/>
                </a:solidFill>
              </a:rPr>
              <a:t>களிறு</a:t>
            </a:r>
            <a:r>
              <a:rPr lang="en-IN" sz="1600" dirty="0">
                <a:solidFill>
                  <a:schemeClr val="bg1"/>
                </a:solidFill>
              </a:rPr>
              <a:t> </a:t>
            </a:r>
            <a:r>
              <a:rPr lang="en-IN" sz="1600" dirty="0" err="1">
                <a:solidFill>
                  <a:schemeClr val="bg1"/>
                </a:solidFill>
              </a:rPr>
              <a:t>வரு</a:t>
            </a:r>
            <a:r>
              <a:rPr lang="en-IN" sz="1600" dirty="0">
                <a:solidFill>
                  <a:schemeClr val="bg1"/>
                </a:solidFill>
              </a:rPr>
              <a:t> </a:t>
            </a:r>
            <a:r>
              <a:rPr lang="en-IN" sz="1600" dirty="0" err="1">
                <a:solidFill>
                  <a:schemeClr val="bg1"/>
                </a:solidFill>
              </a:rPr>
              <a:t>கான்</a:t>
            </a:r>
            <a:r>
              <a:rPr lang="en-IN" sz="1600" dirty="0">
                <a:solidFill>
                  <a:schemeClr val="bg1"/>
                </a:solidFill>
              </a:rPr>
              <a:t/>
            </a:r>
            <a:br>
              <a:rPr lang="en-IN" sz="1600" dirty="0">
                <a:solidFill>
                  <a:schemeClr val="bg1"/>
                </a:solidFill>
              </a:rPr>
            </a:br>
            <a:r>
              <a:rPr lang="en-IN" sz="1600" dirty="0">
                <a:solidFill>
                  <a:schemeClr val="bg1"/>
                </a:solidFill>
              </a:rPr>
              <a:t>50.	</a:t>
            </a:r>
            <a:r>
              <a:rPr lang="en-IN" sz="1600" dirty="0" err="1">
                <a:solidFill>
                  <a:schemeClr val="bg1"/>
                </a:solidFill>
              </a:rPr>
              <a:t>நிரைபு</a:t>
            </a:r>
            <a:r>
              <a:rPr lang="en-IN" sz="1600" dirty="0">
                <a:solidFill>
                  <a:schemeClr val="bg1"/>
                </a:solidFill>
              </a:rPr>
              <a:t> </a:t>
            </a:r>
            <a:r>
              <a:rPr lang="en-IN" sz="1600" dirty="0" err="1">
                <a:solidFill>
                  <a:schemeClr val="bg1"/>
                </a:solidFill>
              </a:rPr>
              <a:t>நிரை</a:t>
            </a:r>
            <a:r>
              <a:rPr lang="en-IN" sz="1600" dirty="0">
                <a:solidFill>
                  <a:schemeClr val="bg1"/>
                </a:solidFill>
              </a:rPr>
              <a:t> </a:t>
            </a:r>
            <a:r>
              <a:rPr lang="en-IN" sz="1600" dirty="0" err="1">
                <a:solidFill>
                  <a:schemeClr val="bg1"/>
                </a:solidFill>
              </a:rPr>
              <a:t>நிரை</a:t>
            </a:r>
            <a:r>
              <a:rPr lang="en-IN" sz="1600" dirty="0">
                <a:solidFill>
                  <a:schemeClr val="bg1"/>
                </a:solidFill>
              </a:rPr>
              <a:t>-	</a:t>
            </a:r>
            <a:r>
              <a:rPr lang="en-IN" sz="1600" dirty="0" err="1">
                <a:solidFill>
                  <a:schemeClr val="bg1"/>
                </a:solidFill>
              </a:rPr>
              <a:t>களிறு</a:t>
            </a:r>
            <a:r>
              <a:rPr lang="en-IN" sz="1600" dirty="0">
                <a:solidFill>
                  <a:schemeClr val="bg1"/>
                </a:solidFill>
              </a:rPr>
              <a:t> </a:t>
            </a:r>
            <a:r>
              <a:rPr lang="en-IN" sz="1600" dirty="0" err="1">
                <a:solidFill>
                  <a:schemeClr val="bg1"/>
                </a:solidFill>
              </a:rPr>
              <a:t>வரு</a:t>
            </a:r>
            <a:r>
              <a:rPr lang="en-IN" sz="1600" dirty="0">
                <a:solidFill>
                  <a:schemeClr val="bg1"/>
                </a:solidFill>
              </a:rPr>
              <a:t> </a:t>
            </a:r>
            <a:r>
              <a:rPr lang="en-IN" sz="1600" dirty="0" err="1">
                <a:solidFill>
                  <a:schemeClr val="bg1"/>
                </a:solidFill>
              </a:rPr>
              <a:t>நெறி</a:t>
            </a:r>
            <a:r>
              <a:rPr lang="en-IN" sz="1600" dirty="0">
                <a:solidFill>
                  <a:schemeClr val="bg1"/>
                </a:solidFill>
              </a:rPr>
              <a:t/>
            </a:r>
            <a:br>
              <a:rPr lang="en-IN" sz="1600" dirty="0">
                <a:solidFill>
                  <a:schemeClr val="bg1"/>
                </a:solidFill>
              </a:rPr>
            </a:br>
            <a:r>
              <a:rPr lang="en-IN" sz="1600" dirty="0">
                <a:solidFill>
                  <a:schemeClr val="bg1"/>
                </a:solidFill>
              </a:rPr>
              <a:t>51.	</a:t>
            </a:r>
            <a:r>
              <a:rPr lang="en-IN" sz="1600" dirty="0" err="1">
                <a:solidFill>
                  <a:schemeClr val="bg1"/>
                </a:solidFill>
              </a:rPr>
              <a:t>நிரைபு</a:t>
            </a:r>
            <a:r>
              <a:rPr lang="en-IN" sz="1600" dirty="0">
                <a:solidFill>
                  <a:schemeClr val="bg1"/>
                </a:solidFill>
              </a:rPr>
              <a:t> </a:t>
            </a:r>
            <a:r>
              <a:rPr lang="en-IN" sz="1600" dirty="0" err="1">
                <a:solidFill>
                  <a:schemeClr val="bg1"/>
                </a:solidFill>
              </a:rPr>
              <a:t>நிரை</a:t>
            </a:r>
            <a:r>
              <a:rPr lang="en-IN" sz="1600" dirty="0">
                <a:solidFill>
                  <a:schemeClr val="bg1"/>
                </a:solidFill>
              </a:rPr>
              <a:t> </a:t>
            </a:r>
            <a:r>
              <a:rPr lang="en-IN" sz="1600" dirty="0" err="1">
                <a:solidFill>
                  <a:schemeClr val="bg1"/>
                </a:solidFill>
              </a:rPr>
              <a:t>நேர்பு</a:t>
            </a:r>
            <a:r>
              <a:rPr lang="en-IN" sz="1600" dirty="0">
                <a:solidFill>
                  <a:schemeClr val="bg1"/>
                </a:solidFill>
              </a:rPr>
              <a:t>-	</a:t>
            </a:r>
            <a:r>
              <a:rPr lang="en-IN" sz="1600" dirty="0" err="1">
                <a:solidFill>
                  <a:schemeClr val="bg1"/>
                </a:solidFill>
              </a:rPr>
              <a:t>களிறு</a:t>
            </a:r>
            <a:r>
              <a:rPr lang="en-IN" sz="1600" dirty="0">
                <a:solidFill>
                  <a:schemeClr val="bg1"/>
                </a:solidFill>
              </a:rPr>
              <a:t> </a:t>
            </a:r>
            <a:r>
              <a:rPr lang="en-IN" sz="1600" dirty="0" err="1">
                <a:solidFill>
                  <a:schemeClr val="bg1"/>
                </a:solidFill>
              </a:rPr>
              <a:t>வரு</a:t>
            </a:r>
            <a:r>
              <a:rPr lang="en-IN" sz="1600" dirty="0">
                <a:solidFill>
                  <a:schemeClr val="bg1"/>
                </a:solidFill>
              </a:rPr>
              <a:t> </a:t>
            </a:r>
            <a:r>
              <a:rPr lang="en-IN" sz="1600" dirty="0" err="1">
                <a:solidFill>
                  <a:schemeClr val="bg1"/>
                </a:solidFill>
              </a:rPr>
              <a:t>காடு</a:t>
            </a:r>
            <a:r>
              <a:rPr lang="en-IN" sz="1600" dirty="0">
                <a:solidFill>
                  <a:schemeClr val="bg1"/>
                </a:solidFill>
              </a:rPr>
              <a:t/>
            </a:r>
            <a:br>
              <a:rPr lang="en-IN" sz="1600" dirty="0">
                <a:solidFill>
                  <a:schemeClr val="bg1"/>
                </a:solidFill>
              </a:rPr>
            </a:br>
            <a:r>
              <a:rPr lang="en-IN" sz="1600" dirty="0">
                <a:solidFill>
                  <a:schemeClr val="bg1"/>
                </a:solidFill>
              </a:rPr>
              <a:t>52.	</a:t>
            </a:r>
            <a:r>
              <a:rPr lang="en-IN" sz="1600" dirty="0" err="1">
                <a:solidFill>
                  <a:schemeClr val="bg1"/>
                </a:solidFill>
              </a:rPr>
              <a:t>நிரைபு</a:t>
            </a:r>
            <a:r>
              <a:rPr lang="en-IN" sz="1600" dirty="0">
                <a:solidFill>
                  <a:schemeClr val="bg1"/>
                </a:solidFill>
              </a:rPr>
              <a:t> </a:t>
            </a:r>
            <a:r>
              <a:rPr lang="en-IN" sz="1600" dirty="0" err="1">
                <a:solidFill>
                  <a:schemeClr val="bg1"/>
                </a:solidFill>
              </a:rPr>
              <a:t>நிரை</a:t>
            </a:r>
            <a:r>
              <a:rPr lang="en-IN" sz="1600" dirty="0">
                <a:solidFill>
                  <a:schemeClr val="bg1"/>
                </a:solidFill>
              </a:rPr>
              <a:t> </a:t>
            </a:r>
            <a:r>
              <a:rPr lang="en-IN" sz="1600" dirty="0" err="1">
                <a:solidFill>
                  <a:schemeClr val="bg1"/>
                </a:solidFill>
              </a:rPr>
              <a:t>நிரைபு</a:t>
            </a:r>
            <a:r>
              <a:rPr lang="en-IN" sz="1600" dirty="0">
                <a:solidFill>
                  <a:schemeClr val="bg1"/>
                </a:solidFill>
              </a:rPr>
              <a:t>-	</a:t>
            </a:r>
            <a:r>
              <a:rPr lang="en-IN" sz="1600" dirty="0" err="1">
                <a:solidFill>
                  <a:schemeClr val="bg1"/>
                </a:solidFill>
              </a:rPr>
              <a:t>களிறு</a:t>
            </a:r>
            <a:r>
              <a:rPr lang="en-IN" sz="1600" dirty="0">
                <a:solidFill>
                  <a:schemeClr val="bg1"/>
                </a:solidFill>
              </a:rPr>
              <a:t> </a:t>
            </a:r>
            <a:r>
              <a:rPr lang="en-IN" sz="1600" dirty="0" err="1">
                <a:solidFill>
                  <a:schemeClr val="bg1"/>
                </a:solidFill>
              </a:rPr>
              <a:t>வருபொருப்பு</a:t>
            </a:r>
            <a:r>
              <a:rPr lang="en-IN" sz="1600" dirty="0">
                <a:solidFill>
                  <a:schemeClr val="bg1"/>
                </a:solidFill>
              </a:rPr>
              <a:t/>
            </a:r>
            <a:br>
              <a:rPr lang="en-IN" sz="1600" dirty="0">
                <a:solidFill>
                  <a:schemeClr val="bg1"/>
                </a:solidFill>
              </a:rPr>
            </a:br>
            <a:r>
              <a:rPr lang="en-IN" sz="1600" dirty="0">
                <a:solidFill>
                  <a:schemeClr val="bg1"/>
                </a:solidFill>
              </a:rPr>
              <a:t>53.	</a:t>
            </a:r>
            <a:r>
              <a:rPr lang="en-IN" sz="1600" dirty="0" err="1">
                <a:solidFill>
                  <a:schemeClr val="bg1"/>
                </a:solidFill>
              </a:rPr>
              <a:t>நிரைபு</a:t>
            </a:r>
            <a:r>
              <a:rPr lang="en-IN" sz="1600" dirty="0">
                <a:solidFill>
                  <a:schemeClr val="bg1"/>
                </a:solidFill>
              </a:rPr>
              <a:t> </a:t>
            </a:r>
            <a:r>
              <a:rPr lang="en-IN" sz="1600" dirty="0" err="1">
                <a:solidFill>
                  <a:schemeClr val="bg1"/>
                </a:solidFill>
              </a:rPr>
              <a:t>நேர்பு</a:t>
            </a:r>
            <a:r>
              <a:rPr lang="en-IN" sz="1600" dirty="0">
                <a:solidFill>
                  <a:schemeClr val="bg1"/>
                </a:solidFill>
              </a:rPr>
              <a:t> </a:t>
            </a:r>
            <a:r>
              <a:rPr lang="en-IN" sz="1600" dirty="0" err="1">
                <a:solidFill>
                  <a:schemeClr val="bg1"/>
                </a:solidFill>
              </a:rPr>
              <a:t>நேர்</a:t>
            </a:r>
            <a:r>
              <a:rPr lang="en-IN" sz="1600" dirty="0">
                <a:solidFill>
                  <a:schemeClr val="bg1"/>
                </a:solidFill>
              </a:rPr>
              <a:t>	-	</a:t>
            </a:r>
            <a:r>
              <a:rPr lang="en-IN" sz="1600" dirty="0" err="1">
                <a:solidFill>
                  <a:schemeClr val="bg1"/>
                </a:solidFill>
              </a:rPr>
              <a:t>களிறு</a:t>
            </a:r>
            <a:r>
              <a:rPr lang="en-IN" sz="1600" dirty="0">
                <a:solidFill>
                  <a:schemeClr val="bg1"/>
                </a:solidFill>
              </a:rPr>
              <a:t> </a:t>
            </a:r>
            <a:r>
              <a:rPr lang="en-IN" sz="1600" dirty="0" err="1">
                <a:solidFill>
                  <a:schemeClr val="bg1"/>
                </a:solidFill>
              </a:rPr>
              <a:t>போகு</a:t>
            </a:r>
            <a:r>
              <a:rPr lang="en-IN" sz="1600" dirty="0">
                <a:solidFill>
                  <a:schemeClr val="bg1"/>
                </a:solidFill>
              </a:rPr>
              <a:t> </a:t>
            </a:r>
            <a:r>
              <a:rPr lang="en-IN" sz="1600" dirty="0" err="1">
                <a:solidFill>
                  <a:schemeClr val="bg1"/>
                </a:solidFill>
              </a:rPr>
              <a:t>கான்</a:t>
            </a:r>
            <a:r>
              <a:rPr lang="en-IN" sz="1600" dirty="0">
                <a:solidFill>
                  <a:schemeClr val="bg1"/>
                </a:solidFill>
              </a:rPr>
              <a:t/>
            </a:r>
            <a:br>
              <a:rPr lang="en-IN" sz="1600" dirty="0">
                <a:solidFill>
                  <a:schemeClr val="bg1"/>
                </a:solidFill>
              </a:rPr>
            </a:br>
            <a:r>
              <a:rPr lang="en-IN" sz="1600" dirty="0">
                <a:solidFill>
                  <a:schemeClr val="bg1"/>
                </a:solidFill>
              </a:rPr>
              <a:t>54.	</a:t>
            </a:r>
            <a:r>
              <a:rPr lang="en-IN" sz="1600" dirty="0" err="1">
                <a:solidFill>
                  <a:schemeClr val="bg1"/>
                </a:solidFill>
              </a:rPr>
              <a:t>நிரைபு</a:t>
            </a:r>
            <a:r>
              <a:rPr lang="en-IN" sz="1600" dirty="0">
                <a:solidFill>
                  <a:schemeClr val="bg1"/>
                </a:solidFill>
              </a:rPr>
              <a:t> </a:t>
            </a:r>
            <a:r>
              <a:rPr lang="en-IN" sz="1600" dirty="0" err="1">
                <a:solidFill>
                  <a:schemeClr val="bg1"/>
                </a:solidFill>
              </a:rPr>
              <a:t>நேர்பு</a:t>
            </a:r>
            <a:r>
              <a:rPr lang="en-IN" sz="1600" dirty="0">
                <a:solidFill>
                  <a:schemeClr val="bg1"/>
                </a:solidFill>
              </a:rPr>
              <a:t> </a:t>
            </a:r>
            <a:r>
              <a:rPr lang="en-IN" sz="1600" dirty="0" err="1">
                <a:solidFill>
                  <a:schemeClr val="bg1"/>
                </a:solidFill>
              </a:rPr>
              <a:t>நிரை</a:t>
            </a:r>
            <a:r>
              <a:rPr lang="en-IN" sz="1600" dirty="0">
                <a:solidFill>
                  <a:schemeClr val="bg1"/>
                </a:solidFill>
              </a:rPr>
              <a:t>-	</a:t>
            </a:r>
            <a:r>
              <a:rPr lang="en-IN" sz="1600" dirty="0" err="1">
                <a:solidFill>
                  <a:schemeClr val="bg1"/>
                </a:solidFill>
              </a:rPr>
              <a:t>களிறு</a:t>
            </a:r>
            <a:r>
              <a:rPr lang="en-IN" sz="1600" dirty="0">
                <a:solidFill>
                  <a:schemeClr val="bg1"/>
                </a:solidFill>
              </a:rPr>
              <a:t> </a:t>
            </a:r>
            <a:r>
              <a:rPr lang="en-IN" sz="1600" dirty="0" err="1">
                <a:solidFill>
                  <a:schemeClr val="bg1"/>
                </a:solidFill>
              </a:rPr>
              <a:t>போகு</a:t>
            </a:r>
            <a:r>
              <a:rPr lang="en-IN" sz="1600" dirty="0">
                <a:solidFill>
                  <a:schemeClr val="bg1"/>
                </a:solidFill>
              </a:rPr>
              <a:t> </a:t>
            </a:r>
            <a:r>
              <a:rPr lang="en-IN" sz="1600" dirty="0" err="1">
                <a:solidFill>
                  <a:schemeClr val="bg1"/>
                </a:solidFill>
              </a:rPr>
              <a:t>நெறி</a:t>
            </a:r>
            <a:r>
              <a:rPr lang="en-IN" sz="1600" dirty="0">
                <a:solidFill>
                  <a:schemeClr val="bg1"/>
                </a:solidFill>
              </a:rPr>
              <a:t/>
            </a:r>
            <a:br>
              <a:rPr lang="en-IN" sz="1600" dirty="0">
                <a:solidFill>
                  <a:schemeClr val="bg1"/>
                </a:solidFill>
              </a:rPr>
            </a:br>
            <a:r>
              <a:rPr lang="en-IN" sz="1600" dirty="0">
                <a:solidFill>
                  <a:schemeClr val="bg1"/>
                </a:solidFill>
              </a:rPr>
              <a:t>55.	</a:t>
            </a:r>
            <a:r>
              <a:rPr lang="en-IN" sz="1600" dirty="0" err="1">
                <a:solidFill>
                  <a:schemeClr val="bg1"/>
                </a:solidFill>
              </a:rPr>
              <a:t>நிரைபு</a:t>
            </a:r>
            <a:r>
              <a:rPr lang="en-IN" sz="1600" dirty="0">
                <a:solidFill>
                  <a:schemeClr val="bg1"/>
                </a:solidFill>
              </a:rPr>
              <a:t> </a:t>
            </a:r>
            <a:r>
              <a:rPr lang="en-IN" sz="1600" dirty="0" err="1">
                <a:solidFill>
                  <a:schemeClr val="bg1"/>
                </a:solidFill>
              </a:rPr>
              <a:t>நேர்புநேர்பு</a:t>
            </a:r>
            <a:r>
              <a:rPr lang="en-IN" sz="1600" dirty="0">
                <a:solidFill>
                  <a:schemeClr val="bg1"/>
                </a:solidFill>
              </a:rPr>
              <a:t>-	</a:t>
            </a:r>
            <a:r>
              <a:rPr lang="en-IN" sz="1600" dirty="0" err="1">
                <a:solidFill>
                  <a:schemeClr val="bg1"/>
                </a:solidFill>
              </a:rPr>
              <a:t>களிறு</a:t>
            </a:r>
            <a:r>
              <a:rPr lang="en-IN" sz="1600" dirty="0">
                <a:solidFill>
                  <a:schemeClr val="bg1"/>
                </a:solidFill>
              </a:rPr>
              <a:t> </a:t>
            </a:r>
            <a:r>
              <a:rPr lang="en-IN" sz="1600" dirty="0" err="1">
                <a:solidFill>
                  <a:schemeClr val="bg1"/>
                </a:solidFill>
              </a:rPr>
              <a:t>போகு</a:t>
            </a:r>
            <a:r>
              <a:rPr lang="en-IN" sz="1600" dirty="0">
                <a:solidFill>
                  <a:schemeClr val="bg1"/>
                </a:solidFill>
              </a:rPr>
              <a:t> </a:t>
            </a:r>
            <a:r>
              <a:rPr lang="en-IN" sz="1600" dirty="0" err="1">
                <a:solidFill>
                  <a:schemeClr val="bg1"/>
                </a:solidFill>
              </a:rPr>
              <a:t>காடு</a:t>
            </a:r>
            <a:r>
              <a:rPr lang="en-IN" sz="1600" dirty="0">
                <a:solidFill>
                  <a:schemeClr val="bg1"/>
                </a:solidFill>
              </a:rPr>
              <a:t/>
            </a:r>
            <a:br>
              <a:rPr lang="en-IN" sz="1600" dirty="0">
                <a:solidFill>
                  <a:schemeClr val="bg1"/>
                </a:solidFill>
              </a:rPr>
            </a:br>
            <a:r>
              <a:rPr lang="en-IN" sz="1600" dirty="0">
                <a:solidFill>
                  <a:schemeClr val="bg1"/>
                </a:solidFill>
              </a:rPr>
              <a:t>56.	</a:t>
            </a:r>
            <a:r>
              <a:rPr lang="en-IN" sz="1600" dirty="0" err="1">
                <a:solidFill>
                  <a:schemeClr val="bg1"/>
                </a:solidFill>
              </a:rPr>
              <a:t>நிரைபு</a:t>
            </a:r>
            <a:r>
              <a:rPr lang="en-IN" sz="1600" dirty="0">
                <a:solidFill>
                  <a:schemeClr val="bg1"/>
                </a:solidFill>
              </a:rPr>
              <a:t> </a:t>
            </a:r>
            <a:r>
              <a:rPr lang="en-IN" sz="1600" dirty="0" err="1">
                <a:solidFill>
                  <a:schemeClr val="bg1"/>
                </a:solidFill>
              </a:rPr>
              <a:t>நேர்பு</a:t>
            </a:r>
            <a:r>
              <a:rPr lang="en-IN" sz="1600" dirty="0">
                <a:solidFill>
                  <a:schemeClr val="bg1"/>
                </a:solidFill>
              </a:rPr>
              <a:t> </a:t>
            </a:r>
            <a:r>
              <a:rPr lang="en-IN" sz="1600" dirty="0" err="1">
                <a:solidFill>
                  <a:schemeClr val="bg1"/>
                </a:solidFill>
              </a:rPr>
              <a:t>நிரைபு</a:t>
            </a:r>
            <a:r>
              <a:rPr lang="en-IN" sz="1600" dirty="0">
                <a:solidFill>
                  <a:schemeClr val="bg1"/>
                </a:solidFill>
              </a:rPr>
              <a:t>-	</a:t>
            </a:r>
            <a:r>
              <a:rPr lang="en-IN" sz="1600" dirty="0" err="1">
                <a:solidFill>
                  <a:schemeClr val="bg1"/>
                </a:solidFill>
              </a:rPr>
              <a:t>களிறு</a:t>
            </a:r>
            <a:r>
              <a:rPr lang="en-IN" sz="1600" dirty="0">
                <a:solidFill>
                  <a:schemeClr val="bg1"/>
                </a:solidFill>
              </a:rPr>
              <a:t> </a:t>
            </a:r>
            <a:r>
              <a:rPr lang="en-IN" sz="1600" dirty="0" err="1">
                <a:solidFill>
                  <a:schemeClr val="bg1"/>
                </a:solidFill>
              </a:rPr>
              <a:t>போகு</a:t>
            </a:r>
            <a:r>
              <a:rPr lang="en-IN" sz="1600" dirty="0">
                <a:solidFill>
                  <a:schemeClr val="bg1"/>
                </a:solidFill>
              </a:rPr>
              <a:t> </a:t>
            </a:r>
            <a:r>
              <a:rPr lang="en-IN" sz="1600" dirty="0" err="1">
                <a:solidFill>
                  <a:schemeClr val="bg1"/>
                </a:solidFill>
              </a:rPr>
              <a:t>பொருப்பு</a:t>
            </a:r>
            <a:r>
              <a:rPr lang="en-IN" sz="1600" dirty="0">
                <a:solidFill>
                  <a:schemeClr val="bg1"/>
                </a:solidFill>
              </a:rPr>
              <a:t/>
            </a:r>
            <a:br>
              <a:rPr lang="en-IN" sz="1600" dirty="0">
                <a:solidFill>
                  <a:schemeClr val="bg1"/>
                </a:solidFill>
              </a:rPr>
            </a:br>
            <a:r>
              <a:rPr lang="en-IN" sz="1600" dirty="0">
                <a:solidFill>
                  <a:schemeClr val="bg1"/>
                </a:solidFill>
              </a:rPr>
              <a:t>57.	</a:t>
            </a:r>
            <a:r>
              <a:rPr lang="en-IN" sz="1600" dirty="0" err="1">
                <a:solidFill>
                  <a:schemeClr val="bg1"/>
                </a:solidFill>
              </a:rPr>
              <a:t>நிரைபு</a:t>
            </a:r>
            <a:r>
              <a:rPr lang="en-IN" sz="1600" dirty="0">
                <a:solidFill>
                  <a:schemeClr val="bg1"/>
                </a:solidFill>
              </a:rPr>
              <a:t> </a:t>
            </a:r>
            <a:r>
              <a:rPr lang="en-IN" sz="1600" dirty="0" err="1">
                <a:solidFill>
                  <a:schemeClr val="bg1"/>
                </a:solidFill>
              </a:rPr>
              <a:t>நிரைபு</a:t>
            </a:r>
            <a:r>
              <a:rPr lang="en-IN" sz="1600" dirty="0">
                <a:solidFill>
                  <a:schemeClr val="bg1"/>
                </a:solidFill>
              </a:rPr>
              <a:t> </a:t>
            </a:r>
            <a:r>
              <a:rPr lang="en-IN" sz="1600" dirty="0" err="1">
                <a:solidFill>
                  <a:schemeClr val="bg1"/>
                </a:solidFill>
              </a:rPr>
              <a:t>நேர்</a:t>
            </a:r>
            <a:r>
              <a:rPr lang="en-IN" sz="1600" dirty="0">
                <a:solidFill>
                  <a:schemeClr val="bg1"/>
                </a:solidFill>
              </a:rPr>
              <a:t>-	</a:t>
            </a:r>
            <a:r>
              <a:rPr lang="en-IN" sz="1600" dirty="0" err="1">
                <a:solidFill>
                  <a:schemeClr val="bg1"/>
                </a:solidFill>
              </a:rPr>
              <a:t>களிறு</a:t>
            </a:r>
            <a:r>
              <a:rPr lang="en-IN" sz="1600" dirty="0">
                <a:solidFill>
                  <a:schemeClr val="bg1"/>
                </a:solidFill>
              </a:rPr>
              <a:t> </a:t>
            </a:r>
            <a:r>
              <a:rPr lang="en-IN" sz="1600" dirty="0" err="1">
                <a:solidFill>
                  <a:schemeClr val="bg1"/>
                </a:solidFill>
              </a:rPr>
              <a:t>வழங்கு</a:t>
            </a:r>
            <a:r>
              <a:rPr lang="en-IN" sz="1600" dirty="0">
                <a:solidFill>
                  <a:schemeClr val="bg1"/>
                </a:solidFill>
              </a:rPr>
              <a:t> </a:t>
            </a:r>
            <a:r>
              <a:rPr lang="en-IN" sz="1600" dirty="0" err="1">
                <a:solidFill>
                  <a:schemeClr val="bg1"/>
                </a:solidFill>
              </a:rPr>
              <a:t>கான்</a:t>
            </a:r>
            <a:r>
              <a:rPr lang="en-IN" sz="1600" dirty="0">
                <a:solidFill>
                  <a:schemeClr val="bg1"/>
                </a:solidFill>
              </a:rPr>
              <a:t/>
            </a:r>
            <a:br>
              <a:rPr lang="en-IN" sz="1600" dirty="0">
                <a:solidFill>
                  <a:schemeClr val="bg1"/>
                </a:solidFill>
              </a:rPr>
            </a:br>
            <a:r>
              <a:rPr lang="en-IN" sz="1600" dirty="0">
                <a:solidFill>
                  <a:schemeClr val="bg1"/>
                </a:solidFill>
              </a:rPr>
              <a:t>58.	</a:t>
            </a:r>
            <a:r>
              <a:rPr lang="en-IN" sz="1600" dirty="0" err="1">
                <a:solidFill>
                  <a:schemeClr val="bg1"/>
                </a:solidFill>
              </a:rPr>
              <a:t>நிரைபு</a:t>
            </a:r>
            <a:r>
              <a:rPr lang="en-IN" sz="1600" dirty="0">
                <a:solidFill>
                  <a:schemeClr val="bg1"/>
                </a:solidFill>
              </a:rPr>
              <a:t> </a:t>
            </a:r>
            <a:r>
              <a:rPr lang="en-IN" sz="1600" dirty="0" err="1">
                <a:solidFill>
                  <a:schemeClr val="bg1"/>
                </a:solidFill>
              </a:rPr>
              <a:t>நிரைபு</a:t>
            </a:r>
            <a:r>
              <a:rPr lang="en-IN" sz="1600" dirty="0">
                <a:solidFill>
                  <a:schemeClr val="bg1"/>
                </a:solidFill>
              </a:rPr>
              <a:t> </a:t>
            </a:r>
            <a:r>
              <a:rPr lang="en-IN" sz="1600" dirty="0" err="1">
                <a:solidFill>
                  <a:schemeClr val="bg1"/>
                </a:solidFill>
              </a:rPr>
              <a:t>நிரை</a:t>
            </a:r>
            <a:r>
              <a:rPr lang="en-IN" sz="1600" dirty="0">
                <a:solidFill>
                  <a:schemeClr val="bg1"/>
                </a:solidFill>
              </a:rPr>
              <a:t>-	</a:t>
            </a:r>
            <a:r>
              <a:rPr lang="en-IN" sz="1600" dirty="0" err="1">
                <a:solidFill>
                  <a:schemeClr val="bg1"/>
                </a:solidFill>
              </a:rPr>
              <a:t>களிறு</a:t>
            </a:r>
            <a:r>
              <a:rPr lang="en-IN" sz="1600" dirty="0">
                <a:solidFill>
                  <a:schemeClr val="bg1"/>
                </a:solidFill>
              </a:rPr>
              <a:t> </a:t>
            </a:r>
            <a:r>
              <a:rPr lang="en-IN" sz="1600" dirty="0" err="1">
                <a:solidFill>
                  <a:schemeClr val="bg1"/>
                </a:solidFill>
              </a:rPr>
              <a:t>வழங்கு</a:t>
            </a:r>
            <a:r>
              <a:rPr lang="en-IN" sz="1600" dirty="0">
                <a:solidFill>
                  <a:schemeClr val="bg1"/>
                </a:solidFill>
              </a:rPr>
              <a:t> </a:t>
            </a:r>
            <a:r>
              <a:rPr lang="en-IN" sz="1600" dirty="0" err="1">
                <a:solidFill>
                  <a:schemeClr val="bg1"/>
                </a:solidFill>
              </a:rPr>
              <a:t>நெறி</a:t>
            </a:r>
            <a:r>
              <a:rPr lang="en-IN" sz="1600" dirty="0">
                <a:solidFill>
                  <a:schemeClr val="bg1"/>
                </a:solidFill>
              </a:rPr>
              <a:t/>
            </a:r>
            <a:br>
              <a:rPr lang="en-IN" sz="1600" dirty="0">
                <a:solidFill>
                  <a:schemeClr val="bg1"/>
                </a:solidFill>
              </a:rPr>
            </a:br>
            <a:r>
              <a:rPr lang="en-IN" sz="1600" dirty="0">
                <a:solidFill>
                  <a:schemeClr val="bg1"/>
                </a:solidFill>
              </a:rPr>
              <a:t>59.	</a:t>
            </a:r>
            <a:r>
              <a:rPr lang="en-IN" sz="1600" dirty="0" err="1">
                <a:solidFill>
                  <a:schemeClr val="bg1"/>
                </a:solidFill>
              </a:rPr>
              <a:t>நிரைபு</a:t>
            </a:r>
            <a:r>
              <a:rPr lang="en-IN" sz="1600" dirty="0">
                <a:solidFill>
                  <a:schemeClr val="bg1"/>
                </a:solidFill>
              </a:rPr>
              <a:t> </a:t>
            </a:r>
            <a:r>
              <a:rPr lang="en-IN" sz="1600" dirty="0" err="1">
                <a:solidFill>
                  <a:schemeClr val="bg1"/>
                </a:solidFill>
              </a:rPr>
              <a:t>நிரைபு</a:t>
            </a:r>
            <a:r>
              <a:rPr lang="en-IN" sz="1600" dirty="0">
                <a:solidFill>
                  <a:schemeClr val="bg1"/>
                </a:solidFill>
              </a:rPr>
              <a:t> </a:t>
            </a:r>
            <a:r>
              <a:rPr lang="en-IN" sz="1600" dirty="0" err="1">
                <a:solidFill>
                  <a:schemeClr val="bg1"/>
                </a:solidFill>
              </a:rPr>
              <a:t>நேர்பு</a:t>
            </a:r>
            <a:r>
              <a:rPr lang="en-IN" sz="1600" dirty="0">
                <a:solidFill>
                  <a:schemeClr val="bg1"/>
                </a:solidFill>
              </a:rPr>
              <a:t>-	</a:t>
            </a:r>
            <a:r>
              <a:rPr lang="en-IN" sz="1600" dirty="0" err="1">
                <a:solidFill>
                  <a:schemeClr val="bg1"/>
                </a:solidFill>
              </a:rPr>
              <a:t>களிறு</a:t>
            </a:r>
            <a:r>
              <a:rPr lang="en-IN" sz="1600" dirty="0">
                <a:solidFill>
                  <a:schemeClr val="bg1"/>
                </a:solidFill>
              </a:rPr>
              <a:t> </a:t>
            </a:r>
            <a:r>
              <a:rPr lang="en-IN" sz="1600" dirty="0" err="1">
                <a:solidFill>
                  <a:schemeClr val="bg1"/>
                </a:solidFill>
              </a:rPr>
              <a:t>வழங்கு</a:t>
            </a:r>
            <a:r>
              <a:rPr lang="en-IN" sz="1600" dirty="0">
                <a:solidFill>
                  <a:schemeClr val="bg1"/>
                </a:solidFill>
              </a:rPr>
              <a:t> </a:t>
            </a:r>
            <a:r>
              <a:rPr lang="en-IN" sz="1600" dirty="0" err="1">
                <a:solidFill>
                  <a:schemeClr val="bg1"/>
                </a:solidFill>
              </a:rPr>
              <a:t>காடு</a:t>
            </a:r>
            <a:r>
              <a:rPr lang="en-IN" sz="1600" dirty="0">
                <a:solidFill>
                  <a:schemeClr val="bg1"/>
                </a:solidFill>
              </a:rPr>
              <a:t/>
            </a:r>
            <a:br>
              <a:rPr lang="en-IN" sz="1600" dirty="0">
                <a:solidFill>
                  <a:schemeClr val="bg1"/>
                </a:solidFill>
              </a:rPr>
            </a:br>
            <a:r>
              <a:rPr lang="en-IN" sz="1600" dirty="0">
                <a:solidFill>
                  <a:schemeClr val="bg1"/>
                </a:solidFill>
              </a:rPr>
              <a:t>60.	</a:t>
            </a:r>
            <a:r>
              <a:rPr lang="en-IN" sz="1600" dirty="0" err="1">
                <a:solidFill>
                  <a:schemeClr val="bg1"/>
                </a:solidFill>
              </a:rPr>
              <a:t>நிரைபு</a:t>
            </a:r>
            <a:r>
              <a:rPr lang="en-IN" sz="1600" dirty="0">
                <a:solidFill>
                  <a:schemeClr val="bg1"/>
                </a:solidFill>
              </a:rPr>
              <a:t> </a:t>
            </a:r>
            <a:r>
              <a:rPr lang="en-IN" sz="1600" dirty="0" err="1">
                <a:solidFill>
                  <a:schemeClr val="bg1"/>
                </a:solidFill>
              </a:rPr>
              <a:t>நிரைபு</a:t>
            </a:r>
            <a:r>
              <a:rPr lang="en-IN" sz="1600" dirty="0">
                <a:solidFill>
                  <a:schemeClr val="bg1"/>
                </a:solidFill>
              </a:rPr>
              <a:t> </a:t>
            </a:r>
            <a:r>
              <a:rPr lang="en-IN" sz="1600" dirty="0" err="1">
                <a:solidFill>
                  <a:schemeClr val="bg1"/>
                </a:solidFill>
              </a:rPr>
              <a:t>நிரைபு</a:t>
            </a:r>
            <a:r>
              <a:rPr lang="en-IN" sz="1600" dirty="0">
                <a:solidFill>
                  <a:schemeClr val="bg1"/>
                </a:solidFill>
              </a:rPr>
              <a:t>-	</a:t>
            </a:r>
            <a:r>
              <a:rPr lang="en-IN" sz="1600" dirty="0" err="1">
                <a:solidFill>
                  <a:schemeClr val="bg1"/>
                </a:solidFill>
              </a:rPr>
              <a:t>களிறு</a:t>
            </a:r>
            <a:r>
              <a:rPr lang="en-IN" sz="1600" dirty="0">
                <a:solidFill>
                  <a:schemeClr val="bg1"/>
                </a:solidFill>
              </a:rPr>
              <a:t> </a:t>
            </a:r>
            <a:r>
              <a:rPr lang="en-IN" sz="1600" dirty="0" err="1">
                <a:solidFill>
                  <a:schemeClr val="bg1"/>
                </a:solidFill>
              </a:rPr>
              <a:t>வழங்கு</a:t>
            </a:r>
            <a:r>
              <a:rPr lang="en-IN" sz="1600" dirty="0">
                <a:solidFill>
                  <a:schemeClr val="bg1"/>
                </a:solidFill>
              </a:rPr>
              <a:t> </a:t>
            </a:r>
            <a:r>
              <a:rPr lang="en-IN" sz="1600" dirty="0" err="1">
                <a:solidFill>
                  <a:schemeClr val="bg1"/>
                </a:solidFill>
              </a:rPr>
              <a:t>பொருப்பு</a:t>
            </a:r>
            <a:r>
              <a:rPr lang="en-IN" sz="2800" dirty="0">
                <a:solidFill>
                  <a:schemeClr val="bg1"/>
                </a:solidFill>
              </a:rPr>
              <a:t/>
            </a:r>
            <a:br>
              <a:rPr lang="en-IN" sz="2800" dirty="0">
                <a:solidFill>
                  <a:schemeClr val="bg1"/>
                </a:solidFill>
              </a:rPr>
            </a:br>
            <a:endParaRPr lang="en-IN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1587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908720"/>
            <a:ext cx="7772400" cy="1944216"/>
          </a:xfrm>
        </p:spPr>
        <p:txBody>
          <a:bodyPr>
            <a:normAutofit/>
          </a:bodyPr>
          <a:lstStyle/>
          <a:p>
            <a:r>
              <a:rPr lang="en-IN" sz="1800" dirty="0" err="1">
                <a:solidFill>
                  <a:schemeClr val="bg1"/>
                </a:solidFill>
              </a:rPr>
              <a:t>குறிப்பு</a:t>
            </a:r>
            <a:r>
              <a:rPr lang="en-IN" sz="1800" dirty="0">
                <a:solidFill>
                  <a:schemeClr val="bg1"/>
                </a:solidFill>
              </a:rPr>
              <a:t>: </a:t>
            </a:r>
            <a:r>
              <a:rPr lang="en-IN" sz="1800" dirty="0" err="1">
                <a:solidFill>
                  <a:schemeClr val="bg1"/>
                </a:solidFill>
              </a:rPr>
              <a:t>இந்த</a:t>
            </a:r>
            <a:r>
              <a:rPr lang="en-IN" sz="1800" dirty="0">
                <a:solidFill>
                  <a:schemeClr val="bg1"/>
                </a:solidFill>
              </a:rPr>
              <a:t> </a:t>
            </a:r>
            <a:r>
              <a:rPr lang="en-IN" sz="1800" dirty="0" err="1">
                <a:solidFill>
                  <a:schemeClr val="bg1"/>
                </a:solidFill>
              </a:rPr>
              <a:t>வஞ்சியுரிச்சீர்</a:t>
            </a:r>
            <a:r>
              <a:rPr lang="en-IN" sz="1800" dirty="0">
                <a:solidFill>
                  <a:schemeClr val="bg1"/>
                </a:solidFill>
              </a:rPr>
              <a:t> </a:t>
            </a:r>
            <a:r>
              <a:rPr lang="en-IN" sz="1800" dirty="0" err="1">
                <a:solidFill>
                  <a:schemeClr val="bg1"/>
                </a:solidFill>
              </a:rPr>
              <a:t>வஞ்சிப்பாவில்</a:t>
            </a:r>
            <a:r>
              <a:rPr lang="en-IN" sz="1800" dirty="0">
                <a:solidFill>
                  <a:schemeClr val="bg1"/>
                </a:solidFill>
              </a:rPr>
              <a:t> </a:t>
            </a:r>
            <a:r>
              <a:rPr lang="en-IN" sz="1800" dirty="0" err="1">
                <a:solidFill>
                  <a:schemeClr val="bg1"/>
                </a:solidFill>
              </a:rPr>
              <a:t>மட்டுமே</a:t>
            </a:r>
            <a:r>
              <a:rPr lang="en-IN" sz="1800" dirty="0">
                <a:solidFill>
                  <a:schemeClr val="bg1"/>
                </a:solidFill>
              </a:rPr>
              <a:t> </a:t>
            </a:r>
            <a:r>
              <a:rPr lang="en-IN" sz="1800" dirty="0" err="1">
                <a:solidFill>
                  <a:schemeClr val="bg1"/>
                </a:solidFill>
              </a:rPr>
              <a:t>வரும்</a:t>
            </a:r>
            <a:r>
              <a:rPr lang="en-IN" sz="1800" dirty="0">
                <a:solidFill>
                  <a:schemeClr val="bg1"/>
                </a:solidFill>
              </a:rPr>
              <a:t>. </a:t>
            </a:r>
            <a:r>
              <a:rPr lang="en-IN" sz="1800" dirty="0" err="1">
                <a:solidFill>
                  <a:schemeClr val="bg1"/>
                </a:solidFill>
              </a:rPr>
              <a:t>ஏனைய</a:t>
            </a:r>
            <a:r>
              <a:rPr lang="en-IN" sz="1800" dirty="0">
                <a:solidFill>
                  <a:schemeClr val="bg1"/>
                </a:solidFill>
              </a:rPr>
              <a:t> </a:t>
            </a:r>
            <a:r>
              <a:rPr lang="en-IN" sz="1800" dirty="0" err="1">
                <a:solidFill>
                  <a:schemeClr val="bg1"/>
                </a:solidFill>
              </a:rPr>
              <a:t>சீர்களும்</a:t>
            </a:r>
            <a:r>
              <a:rPr lang="en-IN" sz="1800" dirty="0">
                <a:solidFill>
                  <a:schemeClr val="bg1"/>
                </a:solidFill>
              </a:rPr>
              <a:t> </a:t>
            </a:r>
            <a:r>
              <a:rPr lang="en-IN" sz="1800" dirty="0" err="1">
                <a:solidFill>
                  <a:schemeClr val="bg1"/>
                </a:solidFill>
              </a:rPr>
              <a:t>வஞ்சிப்பாவில்</a:t>
            </a:r>
            <a:r>
              <a:rPr lang="en-IN" sz="1800" dirty="0">
                <a:solidFill>
                  <a:schemeClr val="bg1"/>
                </a:solidFill>
              </a:rPr>
              <a:t> </a:t>
            </a:r>
            <a:r>
              <a:rPr lang="en-IN" sz="1800" dirty="0" err="1">
                <a:solidFill>
                  <a:schemeClr val="bg1"/>
                </a:solidFill>
              </a:rPr>
              <a:t>இடம்பெறும்</a:t>
            </a:r>
            <a:r>
              <a:rPr lang="en-IN" sz="1800" dirty="0" smtClean="0">
                <a:solidFill>
                  <a:schemeClr val="bg1"/>
                </a:solidFill>
              </a:rPr>
              <a:t>.</a:t>
            </a:r>
            <a:br>
              <a:rPr lang="en-IN" sz="1800" dirty="0" smtClean="0">
                <a:solidFill>
                  <a:schemeClr val="bg1"/>
                </a:solidFill>
              </a:rPr>
            </a:br>
            <a:r>
              <a:rPr lang="en-IN" sz="1800" dirty="0">
                <a:solidFill>
                  <a:schemeClr val="bg1"/>
                </a:solidFill>
              </a:rPr>
              <a:t/>
            </a:r>
            <a:br>
              <a:rPr lang="en-IN" sz="1800" dirty="0">
                <a:solidFill>
                  <a:schemeClr val="bg1"/>
                </a:solidFill>
              </a:rPr>
            </a:br>
            <a:r>
              <a:rPr lang="en-IN" sz="1800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(329-339 </a:t>
            </a:r>
            <a:r>
              <a:rPr lang="en-IN" sz="1800" dirty="0" err="1">
                <a:solidFill>
                  <a:schemeClr val="accent3">
                    <a:lumMod val="20000"/>
                    <a:lumOff val="80000"/>
                  </a:schemeClr>
                </a:solidFill>
              </a:rPr>
              <a:t>நூற்பாக்களில்</a:t>
            </a:r>
            <a:r>
              <a:rPr lang="en-IN" sz="1800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 </a:t>
            </a:r>
            <a:r>
              <a:rPr lang="en-IN" sz="1800" dirty="0" err="1">
                <a:solidFill>
                  <a:schemeClr val="accent3">
                    <a:lumMod val="20000"/>
                    <a:lumOff val="80000"/>
                  </a:schemeClr>
                </a:solidFill>
              </a:rPr>
              <a:t>சீர்களுக்குரிய</a:t>
            </a:r>
            <a:r>
              <a:rPr lang="en-IN" sz="1800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 </a:t>
            </a:r>
            <a:r>
              <a:rPr lang="en-IN" sz="1800" dirty="0" err="1">
                <a:solidFill>
                  <a:schemeClr val="accent3">
                    <a:lumMod val="20000"/>
                    <a:lumOff val="80000"/>
                  </a:schemeClr>
                </a:solidFill>
              </a:rPr>
              <a:t>மரபுகள்</a:t>
            </a:r>
            <a:r>
              <a:rPr lang="en-IN" sz="1800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 </a:t>
            </a:r>
            <a:r>
              <a:rPr lang="en-IN" sz="1800" dirty="0" err="1">
                <a:solidFill>
                  <a:schemeClr val="accent3">
                    <a:lumMod val="20000"/>
                    <a:lumOff val="80000"/>
                  </a:schemeClr>
                </a:solidFill>
              </a:rPr>
              <a:t>சிலவற்றைக்</a:t>
            </a:r>
            <a:r>
              <a:rPr lang="en-IN" sz="1800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 </a:t>
            </a:r>
            <a:r>
              <a:rPr lang="en-IN" sz="1800" dirty="0" err="1">
                <a:solidFill>
                  <a:schemeClr val="accent3">
                    <a:lumMod val="20000"/>
                    <a:lumOff val="80000"/>
                  </a:schemeClr>
                </a:solidFill>
              </a:rPr>
              <a:t>கூறுகிறார்</a:t>
            </a:r>
            <a:r>
              <a:rPr lang="en-IN" sz="1800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)</a:t>
            </a:r>
            <a:endParaRPr lang="en-IN" sz="2800" b="1" dirty="0">
              <a:solidFill>
                <a:schemeClr val="accent3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1640" y="3068960"/>
            <a:ext cx="6400800" cy="3024336"/>
          </a:xfrm>
        </p:spPr>
        <p:txBody>
          <a:bodyPr>
            <a:normAutofit/>
          </a:bodyPr>
          <a:lstStyle/>
          <a:p>
            <a:r>
              <a:rPr lang="en-IN" sz="1600" dirty="0" err="1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தொல்காப்பியம்</a:t>
            </a:r>
            <a:r>
              <a:rPr lang="en-IN" sz="1600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 </a:t>
            </a:r>
            <a:r>
              <a:rPr lang="en-IN" sz="1600" dirty="0" err="1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செய்யுளியல்</a:t>
            </a:r>
            <a:r>
              <a:rPr lang="en-IN" sz="16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/>
            </a:r>
            <a:br>
              <a:rPr lang="en-IN" sz="16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</a:br>
            <a:r>
              <a:rPr lang="en-IN" sz="2000" b="1" dirty="0" err="1" smtClean="0">
                <a:solidFill>
                  <a:srgbClr val="FFFF00"/>
                </a:solidFill>
              </a:rPr>
              <a:t>சீர்வகைகள்</a:t>
            </a:r>
            <a:endParaRPr lang="en-IN" sz="2000" b="1" dirty="0" smtClean="0">
              <a:solidFill>
                <a:srgbClr val="FFFF00"/>
              </a:solidFill>
            </a:endParaRPr>
          </a:p>
          <a:p>
            <a:r>
              <a:rPr lang="en-IN" sz="1400" b="1" dirty="0" err="1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முற்றும்</a:t>
            </a:r>
            <a:endParaRPr lang="en-IN" sz="1400" b="1" dirty="0" smtClean="0">
              <a:solidFill>
                <a:schemeClr val="accent3">
                  <a:lumMod val="20000"/>
                  <a:lumOff val="80000"/>
                </a:schemeClr>
              </a:solidFill>
            </a:endParaRPr>
          </a:p>
          <a:p>
            <a:endParaRPr lang="en-IN" sz="1400" b="1" dirty="0">
              <a:solidFill>
                <a:schemeClr val="accent3">
                  <a:lumMod val="20000"/>
                  <a:lumOff val="80000"/>
                </a:schemeClr>
              </a:solidFill>
            </a:endParaRPr>
          </a:p>
          <a:p>
            <a:endParaRPr lang="en-IN" sz="1400" b="1" dirty="0" smtClean="0">
              <a:solidFill>
                <a:schemeClr val="accent3">
                  <a:lumMod val="20000"/>
                  <a:lumOff val="80000"/>
                </a:schemeClr>
              </a:solidFill>
            </a:endParaRPr>
          </a:p>
          <a:p>
            <a:endParaRPr lang="en-IN" sz="1400" b="1" dirty="0">
              <a:solidFill>
                <a:schemeClr val="accent3">
                  <a:lumMod val="20000"/>
                  <a:lumOff val="80000"/>
                </a:schemeClr>
              </a:solidFill>
            </a:endParaRPr>
          </a:p>
          <a:p>
            <a:r>
              <a:rPr lang="en-IN" sz="1800" b="1" dirty="0" err="1" smtClean="0">
                <a:solidFill>
                  <a:srgbClr val="FFC000"/>
                </a:solidFill>
              </a:rPr>
              <a:t>முனைவர்</a:t>
            </a:r>
            <a:r>
              <a:rPr lang="en-IN" sz="1800" b="1" dirty="0" smtClean="0">
                <a:solidFill>
                  <a:srgbClr val="FFC000"/>
                </a:solidFill>
              </a:rPr>
              <a:t> </a:t>
            </a:r>
            <a:r>
              <a:rPr lang="en-IN" sz="1800" b="1" dirty="0" err="1" smtClean="0">
                <a:solidFill>
                  <a:srgbClr val="FFC000"/>
                </a:solidFill>
              </a:rPr>
              <a:t>அ.தௌஃபீக்</a:t>
            </a:r>
            <a:r>
              <a:rPr lang="en-IN" sz="1800" b="1" dirty="0" smtClean="0">
                <a:solidFill>
                  <a:srgbClr val="FFC000"/>
                </a:solidFill>
              </a:rPr>
              <a:t> </a:t>
            </a:r>
            <a:r>
              <a:rPr lang="en-IN" sz="1800" b="1" dirty="0" err="1" smtClean="0">
                <a:solidFill>
                  <a:srgbClr val="FFC000"/>
                </a:solidFill>
              </a:rPr>
              <a:t>ரமீஸ்</a:t>
            </a:r>
            <a:r>
              <a:rPr lang="en-IN" sz="1800" b="1" dirty="0" smtClean="0">
                <a:solidFill>
                  <a:srgbClr val="FFC000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385586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146</Words>
  <Application>Microsoft Office PowerPoint</Application>
  <PresentationFormat>On-screen Show (4:3)</PresentationFormat>
  <Paragraphs>123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முதுகலைத் தமிழ் இரண்டாமாண்டு மூன்றாம் பருவம் தாள் – தொல்காப்பியம் செய்யுளியல் சீர்வகைகள் </vt:lpstr>
      <vt:lpstr>தொல்காப்பியம் – செய்யுளியல் சீர் வகைகள் (நூற்பா எண் 321) </vt:lpstr>
      <vt:lpstr>(ஆக, ஈரசைச்சீர் 16 (இயற்சீர் 10 + ஆசிரிய உரிச்சீர் 6))   அளபெடையும் சில நேரம் அசையாகக் கொண்டு  அலகு கணக்கிடப்படும்.  (பெரும்பான்மை இடங்களில் அளபெடை அலகு பெறாது)  எ.கா:  “கடாஅ உருவொடு…” (அலகு பெற்றது)  ”உப்போஒ எனவுரைத்து…” (அலகு பெறவில்லை)   உயிரளபெடை சில இடங்களில் அலகு பெருதல் போன்றே  ஒற்றளபெடையும் சில இடங்களில் அலகு பெறும்.   எ.கா. ”கண்ண் டண்ண்ணென…” (அலகு பெற்றது)</vt:lpstr>
      <vt:lpstr>மேற்சொல்லப்பட்ட 16 அசைகளுடன் அடிப்படையான நான்கு அசைகளை மேலும் கூட்டினால் 64 மூவசைச் சீர் வரும்.</vt:lpstr>
      <vt:lpstr>மேற்காணும் வெண்பா உரிச்சீர் நான்கு அல்லாத ஏனைய மூவசைச் சீர்கள் அறுபதும் வஞ்சியுரிச்சீர் ஆகும். அவை பின்வருமாறு:    (1)  1. நேர் நேர் நிரை - மா வாழ் நெறி 2. நேர் நேர் நேர்பு - மா வாழ் காடு 3. நேர் நேர் நிரைபு - மா வாழ் பொருப்பு 4. நேர் நிரை நிரை - மா வரு நெறி 5. நேர் நிரை நேர்பு - மா வரு காடு 6. நேர் நிரை நிரைபு - மா வரு பொருப்பு 7. நேர் நேர்பு நேர் - மா போகு கான் 8. நேர் நேர்பு நிரை - மா போகு நெறி 9. நேர் நேர்பு நேர்பு - மா போகு காடு 10. நேர் நேர்பு நிரைபு - மா போகு பொருப்பு 11. நேர் நிரைபு நேர் - மா வழங்கு கான் 12. நேர் நிரைபு நிரை - மா வழங்கு நெறி 13. நேர் நிரைபு நேர்பு - மா வழங்கு காடு 14. நேர் நிரைபு நிரைபு       - மா வழங்கு பொருப்பு </vt:lpstr>
      <vt:lpstr>    (2)  15. நிரை நேர் நிரை  - புலி வாழ் நெறி 16. நிரை நேர் நேர்பு  - புலி வாழ் காடு 17. நிரை நேர் நிரைபு - புலி வாழ் பொருப்பு 18. நிரை நிரை நிரை - புலி வரு நெறி 19. நிரை நிரை நேர்பு - புலி வரு காடு 20. நிரை நிரை நிரைபு - புலி வரு பொருப்பு 21. நிரை நேர்பு நேர்  - புலி போகு கான் 22. நிரை நேர்பு நிரை - புலி போகு நெறி 23. நிரை நேர்பு நேர்பு - புலி போகு காடு 24. நிரை நேர்பு நிரைபு - புலி போகு பொருப்பு 25. நிரை நிரைபு நேர் - புலி வழங்கு கான் 26. நிரை நிரைபு நிரை - புலி வழங்கு நெறி 27. நிரை நிரைபு நேர்பு - புலி வழங்கு காடு 28. நிரை நிரைபு நிரைபு - புலி வழங்கு பொருப்பு </vt:lpstr>
      <vt:lpstr>    (3) 29. நேர்பு நேர் நேர்  - பாம்பு வாழ் கான் 30. நேர்பு நேர் நிரை  - பாம்பு வாழ் நெறி 31. நேர்பு நேர் நேர்பு  - பாம்பு வாழ் காடு 32. நேர்பு நேர் நிரைபு - பாம்பு வாழ்பொருப்பு 33. நேர்பு நிரை நேர்  - பாம்பு வரு கான் 34. நேர்பு நிரை நிரை - பாம்பு வரு நெறி 35. நேர்பு நிரை நேர்பு - பாம்பு வரு காடு 36. நேர்பு நிரை நிரைபு - பாம்பு வரு பொருப்பு 37. நேர்பு நேர்பு நேர்  - பாம்பு போகு கான் 38. நேர்பு நேர்பு நிரை - பாம்பு போகு நெறி 39. நேர்பு நேர்புநேர்பு - பாம்பு போகு காடு 40. நேர்பு நேர்பு நிரைபு - பாம்பு போகு பொருப்பு 41. நேர்பு நிரைபு நேர் - பாம்பு வழங்கு கான் 42. நேர்பு நிரைபு நிரை - பாம்பு வழங்கு நெறி 43. நேர்பு நிரைபு நேர்பு - பாம்பு வழங்கு காடு 44. நேர்பு நிரைபு நிரைபு - பாம்பு வழங்கு பொருப்பு </vt:lpstr>
      <vt:lpstr>    (4)  45. நிரைபு நேர் நேர் - களிறு வாழ் கான் 46. நிரைபு நேர் நிரை - களிறு வாழ் நெறி 47. நிரைபு நேர் நேர்பு - களிறு வாழ் காடு 48. நிரைபு நேர் நிரைபு- களிறு வாழ்பொருப்பு 49. நிரைபு நிரை நேர் - களிறு வரு கான் 50. நிரைபு நிரை நிரை- களிறு வரு நெறி 51. நிரைபு நிரை நேர்பு- களிறு வரு காடு 52. நிரைபு நிரை நிரைபு- களிறு வருபொருப்பு 53. நிரைபு நேர்பு நேர் - களிறு போகு கான் 54. நிரைபு நேர்பு நிரை- களிறு போகு நெறி 55. நிரைபு நேர்புநேர்பு- களிறு போகு காடு 56. நிரைபு நேர்பு நிரைபு- களிறு போகு பொருப்பு 57. நிரைபு நிரைபு நேர்- களிறு வழங்கு கான் 58. நிரைபு நிரைபு நிரை- களிறு வழங்கு நெறி 59. நிரைபு நிரைபு நேர்பு- களிறு வழங்கு காடு 60. நிரைபு நிரைபு நிரைபு- களிறு வழங்கு பொருப்பு </vt:lpstr>
      <vt:lpstr>குறிப்பு: இந்த வஞ்சியுரிச்சீர் வஞ்சிப்பாவில் மட்டுமே வரும். ஏனைய சீர்களும் வஞ்சிப்பாவில் இடம்பெறும்.  (329-339 நூற்பாக்களில் சீர்களுக்குரிய மரபுகள் சிலவற்றைக் கூறுகிறார்)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NEW</dc:creator>
  <cp:lastModifiedBy>NEW</cp:lastModifiedBy>
  <cp:revision>4</cp:revision>
  <dcterms:created xsi:type="dcterms:W3CDTF">2023-04-02T06:46:53Z</dcterms:created>
  <dcterms:modified xsi:type="dcterms:W3CDTF">2023-04-02T07:13:04Z</dcterms:modified>
</cp:coreProperties>
</file>